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61" r:id="rId3"/>
    <p:sldId id="266" r:id="rId4"/>
    <p:sldId id="269" r:id="rId5"/>
    <p:sldId id="268" r:id="rId6"/>
    <p:sldId id="264" r:id="rId7"/>
    <p:sldId id="265" r:id="rId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A4AB8-8E45-4E49-9CEF-28D8D11EC04B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C4D29-8F6F-48E9-9F10-5200AE18BF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77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668FC-7E71-4DE7-A90C-6FB278C3D61B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834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C4D29-8F6F-48E9-9F10-5200AE18BFD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30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55B06-E2AB-4CE5-AD7E-577EBA12376F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654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6604-FE7D-464B-97C5-81ED1C6A701B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334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4003-6D6B-49F1-94A6-81A2A1301C4B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684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A12C-4C7C-4ED3-8728-F1C3902DEB55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537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8-576E-4E0F-8632-5046755BDF8E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763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8107-6348-4667-84B6-ED932C619624}" type="datetime1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04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6E-E546-4304-87ED-8769A68C61E9}" type="datetime1">
              <a:rPr lang="da-DK" smtClean="0"/>
              <a:t>06-03-2017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63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24E-A247-45F0-B988-EB1C8B990DEE}" type="datetime1">
              <a:rPr lang="da-DK" smtClean="0"/>
              <a:t>06-03-2017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2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EBCD-3752-4CAB-ABAD-C0560E70E2F3}" type="datetime1">
              <a:rPr lang="da-DK" smtClean="0"/>
              <a:t>06-03-2017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49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D8D6-B71E-4F35-8727-F74344EAE9DB}" type="datetime1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68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727D-F8BD-41D9-8989-AC8D4F96EE93}" type="datetime1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88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D578D-45F5-4D35-A78D-B9AA82B373C2}" type="datetime1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DANMARKS BRIDGEFORBUND - SKOLEBRIDGE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4D6D-FB0C-4EA1-A71A-2766DC6660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45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Dagens Program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Opsamling fra sidst</a:t>
            </a:r>
          </a:p>
          <a:p>
            <a:r>
              <a:rPr lang="da-DK" dirty="0" smtClean="0"/>
              <a:t>Hvordan får man point i bridge?</a:t>
            </a:r>
          </a:p>
          <a:p>
            <a:r>
              <a:rPr lang="da-DK" dirty="0" smtClean="0"/>
              <a:t>Bonus i trumfkontrakter</a:t>
            </a:r>
          </a:p>
          <a:p>
            <a:r>
              <a:rPr lang="da-DK" dirty="0" smtClean="0"/>
              <a:t>Åbning 1 i farve</a:t>
            </a:r>
          </a:p>
          <a:p>
            <a:r>
              <a:rPr lang="da-DK" dirty="0" smtClean="0"/>
              <a:t>Spil</a:t>
            </a:r>
          </a:p>
          <a:p>
            <a:r>
              <a:rPr lang="da-DK" dirty="0" smtClean="0"/>
              <a:t>Hvad har vi lært i dag?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325" y="569966"/>
            <a:ext cx="1775485" cy="7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Hvad lærte vi sidst?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 mange HP skulle der til at åbne?</a:t>
            </a:r>
          </a:p>
          <a:p>
            <a:r>
              <a:rPr lang="da-DK" dirty="0" smtClean="0"/>
              <a:t>Hvad er vigtigt for makker at vide?</a:t>
            </a:r>
          </a:p>
          <a:p>
            <a:r>
              <a:rPr lang="da-DK" dirty="0" smtClean="0"/>
              <a:t>Hvad er en ”kontrakt”?</a:t>
            </a:r>
          </a:p>
          <a:p>
            <a:r>
              <a:rPr lang="da-DK" dirty="0" smtClean="0"/>
              <a:t>Hvad er farvernes rækkefølge?</a:t>
            </a:r>
          </a:p>
          <a:p>
            <a:r>
              <a:rPr lang="da-DK" dirty="0" smtClean="0"/>
              <a:t>Hvad gør man, hvis man har to 4-farver?</a:t>
            </a:r>
          </a:p>
          <a:p>
            <a:r>
              <a:rPr lang="da-DK" dirty="0" smtClean="0"/>
              <a:t>Og hvis man har to 5-farver?</a:t>
            </a:r>
          </a:p>
          <a:p>
            <a:r>
              <a:rPr lang="da-DK" dirty="0" smtClean="0"/>
              <a:t>Hvad kalder man det, når man har 8 trumfer tilsammen?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70" y="681283"/>
            <a:ext cx="1627818" cy="6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8730" y="268868"/>
            <a:ext cx="11029361" cy="10658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900" dirty="0" smtClean="0"/>
              <a:t>Bridge </a:t>
            </a:r>
            <a:r>
              <a:rPr lang="en-US" sz="4900" dirty="0" err="1" smtClean="0"/>
              <a:t>går</a:t>
            </a:r>
            <a:r>
              <a:rPr lang="en-US" sz="4900" dirty="0" smtClean="0"/>
              <a:t> </a:t>
            </a:r>
            <a:r>
              <a:rPr lang="en-US" sz="4900" dirty="0" err="1" smtClean="0"/>
              <a:t>ud</a:t>
            </a:r>
            <a:r>
              <a:rPr lang="en-US" sz="4900" dirty="0" smtClean="0"/>
              <a:t> </a:t>
            </a:r>
            <a:r>
              <a:rPr lang="en-US" sz="4900" dirty="0" err="1" smtClean="0"/>
              <a:t>på</a:t>
            </a:r>
            <a:r>
              <a:rPr lang="en-US" sz="4900" dirty="0" smtClean="0"/>
              <a:t> </a:t>
            </a:r>
            <a:r>
              <a:rPr lang="en-US" sz="4900" dirty="0"/>
              <a:t>at score point</a:t>
            </a:r>
            <a:r>
              <a:rPr lang="en-US" sz="2824" dirty="0"/>
              <a:t/>
            </a:r>
            <a:br>
              <a:rPr lang="en-US" sz="2824" dirty="0"/>
            </a:br>
            <a:endParaRPr lang="en-US" sz="2824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8730" y="1131216"/>
            <a:ext cx="4331118" cy="269858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1400" dirty="0" smtClean="0">
                <a:latin typeface="Trebuchet MS" panose="020B0603020202020204" pitchFamily="34" charset="0"/>
              </a:rPr>
              <a:t>Man </a:t>
            </a:r>
            <a:r>
              <a:rPr lang="en-US" sz="1400" dirty="0" err="1">
                <a:latin typeface="Trebuchet MS" panose="020B0603020202020204" pitchFamily="34" charset="0"/>
              </a:rPr>
              <a:t>får</a:t>
            </a:r>
            <a:r>
              <a:rPr lang="en-US" sz="1400" dirty="0">
                <a:latin typeface="Trebuchet MS" panose="020B0603020202020204" pitchFamily="34" charset="0"/>
              </a:rPr>
              <a:t> point for: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 at </a:t>
            </a:r>
            <a:r>
              <a:rPr lang="en-US" sz="1400" dirty="0" err="1">
                <a:latin typeface="Trebuchet MS" panose="020B0603020202020204" pitchFamily="34" charset="0"/>
              </a:rPr>
              <a:t>vinde</a:t>
            </a:r>
            <a:r>
              <a:rPr lang="en-US" sz="1400" dirty="0">
                <a:latin typeface="Trebuchet MS" panose="020B0603020202020204" pitchFamily="34" charset="0"/>
              </a:rPr>
              <a:t> sin KONTRAKT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 at “</a:t>
            </a:r>
            <a:r>
              <a:rPr lang="en-US" sz="1400" dirty="0" err="1">
                <a:latin typeface="Trebuchet MS" panose="020B0603020202020204" pitchFamily="34" charset="0"/>
              </a:rPr>
              <a:t>slå</a:t>
            </a:r>
            <a:r>
              <a:rPr lang="en-US" sz="1400" dirty="0">
                <a:latin typeface="Trebuchet MS" panose="020B0603020202020204" pitchFamily="34" charset="0"/>
              </a:rPr>
              <a:t>” de </a:t>
            </a:r>
            <a:r>
              <a:rPr lang="en-US" sz="1400" dirty="0" err="1">
                <a:latin typeface="Trebuchet MS" panose="020B0603020202020204" pitchFamily="34" charset="0"/>
              </a:rPr>
              <a:t>andres</a:t>
            </a:r>
            <a:r>
              <a:rPr lang="en-US" sz="1400" dirty="0">
                <a:latin typeface="Trebuchet MS" panose="020B0603020202020204" pitchFamily="34" charset="0"/>
              </a:rPr>
              <a:t> KONTRAKT (de </a:t>
            </a:r>
            <a:r>
              <a:rPr lang="en-US" sz="1400" dirty="0" err="1">
                <a:latin typeface="Trebuchet MS" panose="020B0603020202020204" pitchFamily="34" charset="0"/>
              </a:rPr>
              <a:t>går</a:t>
            </a:r>
            <a:r>
              <a:rPr lang="en-US" sz="1400" dirty="0">
                <a:latin typeface="Trebuchet MS" panose="020B0603020202020204" pitchFamily="34" charset="0"/>
              </a:rPr>
              <a:t> “bet</a:t>
            </a:r>
            <a:r>
              <a:rPr lang="en-US" sz="1400" dirty="0" smtClean="0">
                <a:latin typeface="Trebuchet MS" panose="020B0603020202020204" pitchFamily="34" charset="0"/>
              </a:rPr>
              <a:t>”)</a:t>
            </a:r>
            <a:endParaRPr lang="en-US" sz="1400" dirty="0">
              <a:latin typeface="Trebuchet MS" panose="020B0603020202020204" pitchFamily="34" charset="0"/>
            </a:endParaRPr>
          </a:p>
          <a:p>
            <a:pPr algn="l" eaLnBrk="1" hangingPunct="1"/>
            <a:r>
              <a:rPr lang="en-US" sz="1400" dirty="0" err="1">
                <a:latin typeface="Trebuchet MS" panose="020B0603020202020204" pitchFamily="34" charset="0"/>
              </a:rPr>
              <a:t>Højere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latin typeface="Trebuchet MS" panose="020B0603020202020204" pitchFamily="34" charset="0"/>
              </a:rPr>
              <a:t>kontrakt</a:t>
            </a:r>
            <a:r>
              <a:rPr lang="en-US" sz="1400" dirty="0">
                <a:latin typeface="Trebuchet MS" panose="020B0603020202020204" pitchFamily="34" charset="0"/>
              </a:rPr>
              <a:t> = STØRRE BONUS</a:t>
            </a:r>
          </a:p>
          <a:p>
            <a:pPr marL="285750" indent="-285750" algn="l" eaLnBrk="1" hangingPunct="1">
              <a:buFontTx/>
              <a:buChar char="-"/>
            </a:pPr>
            <a:r>
              <a:rPr lang="en-US" sz="1400" dirty="0" smtClean="0">
                <a:latin typeface="Trebuchet MS" panose="020B0603020202020204" pitchFamily="34" charset="0"/>
              </a:rPr>
              <a:t>men </a:t>
            </a:r>
            <a:r>
              <a:rPr lang="en-US" sz="1400" dirty="0" err="1">
                <a:latin typeface="Trebuchet MS" panose="020B0603020202020204" pitchFamily="34" charset="0"/>
              </a:rPr>
              <a:t>kræver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latin typeface="Trebuchet MS" panose="020B0603020202020204" pitchFamily="34" charset="0"/>
              </a:rPr>
              <a:t>også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latin typeface="Trebuchet MS" panose="020B0603020202020204" pitchFamily="34" charset="0"/>
              </a:rPr>
              <a:t>flere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latin typeface="Trebuchet MS" panose="020B0603020202020204" pitchFamily="34" charset="0"/>
              </a:rPr>
              <a:t>stik</a:t>
            </a:r>
            <a:r>
              <a:rPr lang="en-US" sz="1400" dirty="0">
                <a:latin typeface="Trebuchet MS" panose="020B0603020202020204" pitchFamily="34" charset="0"/>
              </a:rPr>
              <a:t> for at du </a:t>
            </a:r>
            <a:r>
              <a:rPr lang="en-US" sz="1400" dirty="0" err="1">
                <a:latin typeface="Trebuchet MS" panose="020B0603020202020204" pitchFamily="34" charset="0"/>
              </a:rPr>
              <a:t>vinder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 smtClean="0">
                <a:latin typeface="Trebuchet MS" panose="020B0603020202020204" pitchFamily="34" charset="0"/>
              </a:rPr>
              <a:t>den</a:t>
            </a:r>
          </a:p>
          <a:p>
            <a:pPr marL="285750" indent="-285750" algn="l" eaLnBrk="1" hangingPunct="1">
              <a:buFontTx/>
              <a:buChar char="-"/>
            </a:pPr>
            <a:endParaRPr lang="en-US" sz="1400" dirty="0">
              <a:latin typeface="Trebuchet MS" panose="020B0603020202020204" pitchFamily="34" charset="0"/>
            </a:endParaRPr>
          </a:p>
          <a:p>
            <a:pPr algn="l" eaLnBrk="1" hangingPunct="1"/>
            <a:endParaRPr lang="en-US" sz="1400" dirty="0">
              <a:latin typeface="Trebuchet MS" panose="020B0603020202020204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15971" y="4101354"/>
            <a:ext cx="3798794" cy="4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546" tIns="32273" rIns="64546" bIns="32273"/>
          <a:lstStyle/>
          <a:p>
            <a:pPr algn="ctr" defTabSz="645773">
              <a:spcBef>
                <a:spcPct val="20000"/>
              </a:spcBef>
            </a:pPr>
            <a:r>
              <a:rPr lang="en-US" sz="2250" dirty="0"/>
              <a:t>   </a:t>
            </a:r>
          </a:p>
          <a:p>
            <a:pPr algn="ctr" defTabSz="645773">
              <a:spcBef>
                <a:spcPct val="20000"/>
              </a:spcBef>
            </a:pPr>
            <a:endParaRPr lang="en-US" sz="2250" dirty="0"/>
          </a:p>
          <a:p>
            <a:pPr algn="ctr" defTabSz="645773">
              <a:spcBef>
                <a:spcPct val="20000"/>
              </a:spcBef>
            </a:pPr>
            <a:r>
              <a:rPr lang="en-US" sz="2250" dirty="0"/>
              <a:t> </a:t>
            </a:r>
          </a:p>
          <a:p>
            <a:pPr algn="ctr" defTabSz="645773">
              <a:spcBef>
                <a:spcPct val="20000"/>
              </a:spcBef>
            </a:pPr>
            <a:endParaRPr lang="en-US" sz="225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423648" y="5614148"/>
            <a:ext cx="2554941" cy="4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546" tIns="32273" rIns="64546" bIns="32273"/>
          <a:lstStyle/>
          <a:p>
            <a:pPr algn="ctr" defTabSz="645773">
              <a:spcBef>
                <a:spcPct val="20000"/>
              </a:spcBef>
            </a:pPr>
            <a:endParaRPr lang="en-US" sz="225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367" y="627404"/>
            <a:ext cx="1259530" cy="503812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503712" y="6356351"/>
            <a:ext cx="4040088" cy="3651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DANMARKS BRIDGEFORBUND - SKOLEBRIDGE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09" y="1614116"/>
            <a:ext cx="56483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740"/>
          </a:xfrm>
        </p:spPr>
        <p:txBody>
          <a:bodyPr/>
          <a:lstStyle/>
          <a:p>
            <a:pPr algn="ctr"/>
            <a:r>
              <a:rPr lang="da-DK" dirty="0" smtClean="0"/>
              <a:t>Hvor mange point får jeg?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464933" y="496366"/>
            <a:ext cx="4892991" cy="652399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812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Hvor mange point får jeg så?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70" y="681283"/>
            <a:ext cx="1627818" cy="651127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3702977" y="902201"/>
            <a:ext cx="4730914" cy="63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7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Min makker har åbnet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Hvad ved jeg nu om min makkers kort?</a:t>
            </a:r>
          </a:p>
          <a:p>
            <a:r>
              <a:rPr lang="da-DK" dirty="0" smtClean="0"/>
              <a:t>Med 0-5HP meldes PAS</a:t>
            </a:r>
          </a:p>
          <a:p>
            <a:r>
              <a:rPr lang="da-DK" dirty="0" smtClean="0"/>
              <a:t>Hvor højt skal vi mindst melde?</a:t>
            </a:r>
          </a:p>
          <a:p>
            <a:r>
              <a:rPr lang="da-DK" dirty="0" smtClean="0"/>
              <a:t>Har jeg støtte hvis det er MAJOR? (invitation? udgang?)</a:t>
            </a:r>
          </a:p>
          <a:p>
            <a:r>
              <a:rPr lang="da-DK" dirty="0" smtClean="0"/>
              <a:t>Har jeg en anden farve, jeg </a:t>
            </a:r>
            <a:r>
              <a:rPr lang="da-DK" smtClean="0"/>
              <a:t>kan fortælle om, </a:t>
            </a:r>
            <a:r>
              <a:rPr lang="da-DK" dirty="0" smtClean="0"/>
              <a:t>hvis der åbnet 1 </a:t>
            </a:r>
            <a:r>
              <a:rPr lang="da-DK" dirty="0" err="1" smtClean="0"/>
              <a:t>minor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034" y="689235"/>
            <a:ext cx="1575285" cy="6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Ordliste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Hvordan får man point?</a:t>
            </a:r>
          </a:p>
          <a:p>
            <a:r>
              <a:rPr lang="da-DK" dirty="0" smtClean="0"/>
              <a:t>Delkontrakt, udgang og slem</a:t>
            </a:r>
          </a:p>
          <a:p>
            <a:r>
              <a:rPr lang="da-DK" dirty="0" smtClean="0"/>
              <a:t>Minor/major</a:t>
            </a:r>
          </a:p>
          <a:p>
            <a:r>
              <a:rPr lang="da-DK" dirty="0" smtClean="0"/>
              <a:t>Hvad svarer man på makkers åbning?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DANMARKS BRIDGEFORBUND - SKOLEBRIDGE</a:t>
            </a:r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163" y="609722"/>
            <a:ext cx="1970010" cy="7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18961</TotalTime>
  <Words>253</Words>
  <Application>Microsoft Office PowerPoint</Application>
  <PresentationFormat>Widescreen</PresentationFormat>
  <Paragraphs>46</Paragraphs>
  <Slides>7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Trebuchet MS</vt:lpstr>
      <vt:lpstr>Office-tema</vt:lpstr>
      <vt:lpstr>Dagens Program</vt:lpstr>
      <vt:lpstr>Hvad lærte vi sidst?</vt:lpstr>
      <vt:lpstr>Bridge går ud på at score point </vt:lpstr>
      <vt:lpstr>Hvor mange point får jeg?</vt:lpstr>
      <vt:lpstr>Hvor mange point får jeg så?</vt:lpstr>
      <vt:lpstr>Min makker har åbnet</vt:lpstr>
      <vt:lpstr>Ordliste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Trine Binderkrantz</dc:creator>
  <cp:lastModifiedBy>Trine Binderkrantz</cp:lastModifiedBy>
  <cp:revision>37</cp:revision>
  <cp:lastPrinted>2017-02-13T10:13:02Z</cp:lastPrinted>
  <dcterms:created xsi:type="dcterms:W3CDTF">2016-12-29T11:27:12Z</dcterms:created>
  <dcterms:modified xsi:type="dcterms:W3CDTF">2017-03-07T14:46:00Z</dcterms:modified>
</cp:coreProperties>
</file>