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E08C1-F9E7-4227-AD41-636BA7728658}" type="datetimeFigureOut">
              <a:rPr lang="da-DK" smtClean="0"/>
              <a:t>04-04-2017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2AE5-4FF5-4A24-91C6-0668C28113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36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2AE5-4FF5-4A24-91C6-0668C28113B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3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98C6-4E68-4790-943A-755CCAA7390B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10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1CD-CFD7-400F-82D7-89A45F803AE1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134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E9EC-E168-430F-A4B3-84B177BFEBF1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552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295C-34E7-4CBD-BB3F-D291B1AF5427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544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8C69-BB97-45F2-B3D3-373CAA237C01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7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9F95-A0F5-4E8D-9258-B33D5FF930ED}" type="datetime1">
              <a:rPr lang="da-DK" smtClean="0"/>
              <a:t>04-04-2017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20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BFA1-D30E-434A-81E5-76230157EDF2}" type="datetime1">
              <a:rPr lang="da-DK" smtClean="0"/>
              <a:t>04-04-2017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32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2752-FEEA-4D18-A6FD-EAC9AF3079C6}" type="datetime1">
              <a:rPr lang="da-DK" smtClean="0"/>
              <a:t>04-04-2017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434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9D8-EE1D-4E48-A6D1-1284C3C8F28C}" type="datetime1">
              <a:rPr lang="da-DK" smtClean="0"/>
              <a:t>04-04-2017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41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B3C-BB53-42DE-B682-B6DCCCA647DC}" type="datetime1">
              <a:rPr lang="da-DK" smtClean="0"/>
              <a:t>04-04-2017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88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E04C-5A94-47AE-8F31-83414195EB6A}" type="datetime1">
              <a:rPr lang="da-DK" smtClean="0"/>
              <a:t>04-04-2017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850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8932-CF55-4105-9F9F-54044F9033BC}" type="datetime1">
              <a:rPr lang="da-DK" smtClean="0"/>
              <a:t>04-04-2017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9D5F-4909-4CAC-A78B-CF237D75A2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70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Dagens 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Opsamling</a:t>
            </a:r>
          </a:p>
          <a:p>
            <a:r>
              <a:rPr lang="da-DK" dirty="0" smtClean="0"/>
              <a:t>Spil et spil</a:t>
            </a:r>
          </a:p>
          <a:p>
            <a:r>
              <a:rPr lang="da-DK" dirty="0" smtClean="0"/>
              <a:t>Støttepoint</a:t>
            </a:r>
            <a:endParaRPr lang="da-DK" dirty="0" smtClean="0"/>
          </a:p>
          <a:p>
            <a:r>
              <a:rPr lang="da-DK" dirty="0" smtClean="0"/>
              <a:t>Dagens pointer</a:t>
            </a:r>
            <a:endParaRPr lang="da-DK" dirty="0"/>
          </a:p>
        </p:txBody>
      </p:sp>
      <p:pic>
        <p:nvPicPr>
          <p:cNvPr id="4" name="Billede 3" descr="sort_rod_u_teks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1039" y="465832"/>
            <a:ext cx="1416894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14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Hvad lærte vi sidst?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vil det sige at kalde til en farve?</a:t>
            </a:r>
          </a:p>
          <a:p>
            <a:r>
              <a:rPr lang="da-DK" dirty="0" smtClean="0"/>
              <a:t>Hvordan afviser man?</a:t>
            </a:r>
          </a:p>
          <a:p>
            <a:r>
              <a:rPr lang="da-DK" dirty="0" smtClean="0"/>
              <a:t>Hvornår kan man kalde til en farve?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2</a:t>
            </a:fld>
            <a:endParaRPr lang="da-DK"/>
          </a:p>
        </p:txBody>
      </p:sp>
      <p:pic>
        <p:nvPicPr>
          <p:cNvPr id="6" name="Billede 5" descr="sort_rod_u_tek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1039" y="465832"/>
            <a:ext cx="1416894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153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Spil spillet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 mange HP har N/S tilsammen?</a:t>
            </a:r>
          </a:p>
          <a:p>
            <a:r>
              <a:rPr lang="da-DK" dirty="0" smtClean="0"/>
              <a:t>Hvor mange stik kan N/S tage med spar som trumf?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906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Spillet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 mange stik kunne I tage ved de forskellige borde?</a:t>
            </a:r>
          </a:p>
          <a:p>
            <a:r>
              <a:rPr lang="da-DK" dirty="0" smtClean="0"/>
              <a:t>Fandt I ud af noget, som var smart at gøre?</a:t>
            </a:r>
          </a:p>
          <a:p>
            <a:r>
              <a:rPr lang="da-DK" dirty="0" smtClean="0"/>
              <a:t>Hvordan tror I, det kan være, at man kunne vinde mange stik, selvom man ikke havde så mange HP?</a:t>
            </a:r>
          </a:p>
          <a:p>
            <a:r>
              <a:rPr lang="da-DK" dirty="0" err="1" smtClean="0"/>
              <a:t>Krydstrumfning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725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Støttepoint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Renonce </a:t>
            </a:r>
            <a:r>
              <a:rPr lang="da-DK" dirty="0" smtClean="0"/>
              <a:t>3 </a:t>
            </a:r>
            <a:r>
              <a:rPr lang="da-DK" dirty="0" smtClean="0"/>
              <a:t>point</a:t>
            </a:r>
          </a:p>
          <a:p>
            <a:r>
              <a:rPr lang="da-DK" dirty="0" smtClean="0"/>
              <a:t>Singleton </a:t>
            </a:r>
            <a:r>
              <a:rPr lang="da-DK" dirty="0" smtClean="0"/>
              <a:t>2 </a:t>
            </a:r>
            <a:r>
              <a:rPr lang="da-DK" dirty="0" smtClean="0"/>
              <a:t>point</a:t>
            </a:r>
          </a:p>
          <a:p>
            <a:r>
              <a:rPr lang="da-DK" dirty="0" smtClean="0"/>
              <a:t>Doubleton 1 point</a:t>
            </a:r>
          </a:p>
          <a:p>
            <a:r>
              <a:rPr lang="da-DK" dirty="0" smtClean="0"/>
              <a:t>Ekstra trumflængde 1 point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Man kan KUN tælle støttepoint for kortfarver, når man har trumfstøtte!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5</a:t>
            </a:fld>
            <a:endParaRPr lang="da-DK"/>
          </a:p>
        </p:txBody>
      </p:sp>
      <p:pic>
        <p:nvPicPr>
          <p:cNvPr id="6" name="Billede 5" descr="sort_rod_u_tek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1039" y="465832"/>
            <a:ext cx="1416894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878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Hvordan tæller man så?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Hånd 1					Hånd 2</a:t>
            </a:r>
          </a:p>
          <a:p>
            <a:pPr marL="0" indent="0">
              <a:buNone/>
            </a:pPr>
            <a:r>
              <a:rPr lang="da-DK" dirty="0" smtClean="0"/>
              <a:t>♠4						♠D9745</a:t>
            </a:r>
          </a:p>
          <a:p>
            <a:pPr marL="0" indent="0">
              <a:buNone/>
            </a:pPr>
            <a:r>
              <a:rPr lang="da-DK" dirty="0" smtClean="0"/>
              <a:t>♥KD987					♥ -</a:t>
            </a:r>
          </a:p>
          <a:p>
            <a:pPr marL="0" indent="0">
              <a:buNone/>
            </a:pPr>
            <a:r>
              <a:rPr lang="da-DK" dirty="0" smtClean="0"/>
              <a:t>♦DB632					♦ED8762</a:t>
            </a:r>
          </a:p>
          <a:p>
            <a:pPr marL="0" indent="0">
              <a:buNone/>
            </a:pPr>
            <a:r>
              <a:rPr lang="da-DK" dirty="0" smtClean="0"/>
              <a:t>♣82						♣54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6</a:t>
            </a:fld>
            <a:endParaRPr lang="da-DK"/>
          </a:p>
        </p:txBody>
      </p:sp>
      <p:pic>
        <p:nvPicPr>
          <p:cNvPr id="6" name="Billede 5" descr="sort_rod_u_tek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1039" y="465832"/>
            <a:ext cx="1416894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68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Opsamling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betyder renonce? singleton? doubleton?</a:t>
            </a:r>
          </a:p>
          <a:p>
            <a:r>
              <a:rPr lang="da-DK" dirty="0" smtClean="0"/>
              <a:t>Hvor meget tæller man for de forskellige kortfarver?</a:t>
            </a:r>
          </a:p>
          <a:p>
            <a:r>
              <a:rPr lang="da-DK" dirty="0" smtClean="0"/>
              <a:t>Hvornår må man tælle fordelingspoint?</a:t>
            </a:r>
          </a:p>
          <a:p>
            <a:r>
              <a:rPr lang="da-DK" dirty="0" smtClean="0"/>
              <a:t>Hvad vil det sige at krydstrumfe?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DANMARKS BRIDGEFORBUND - SKOLEBRIDGE - LEKTION 10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9D5F-4909-4CAC-A78B-CF237D75A21B}" type="slidenum">
              <a:rPr lang="da-DK" smtClean="0"/>
              <a:t>7</a:t>
            </a:fld>
            <a:endParaRPr lang="da-DK"/>
          </a:p>
        </p:txBody>
      </p:sp>
      <p:pic>
        <p:nvPicPr>
          <p:cNvPr id="6" name="Billede 5" descr="sort_rod_u_tek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1039" y="465832"/>
            <a:ext cx="1416894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054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226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Dagens program</vt:lpstr>
      <vt:lpstr>Hvad lærte vi sidst?</vt:lpstr>
      <vt:lpstr>Spil spillet</vt:lpstr>
      <vt:lpstr>Spillet</vt:lpstr>
      <vt:lpstr>Støttepoint</vt:lpstr>
      <vt:lpstr>Hvordan tæller man så?</vt:lpstr>
      <vt:lpstr>Opsamling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Dagens program</dc:title>
  <dc:creator>Trine Binderkrantz</dc:creator>
  <cp:lastModifiedBy>Trine Binderkrantz</cp:lastModifiedBy>
  <cp:revision>10</cp:revision>
  <dcterms:created xsi:type="dcterms:W3CDTF">2017-03-28T08:57:27Z</dcterms:created>
  <dcterms:modified xsi:type="dcterms:W3CDTF">2017-04-04T11:14:12Z</dcterms:modified>
</cp:coreProperties>
</file>