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89" r:id="rId4"/>
    <p:sldId id="288" r:id="rId5"/>
    <p:sldId id="287" r:id="rId6"/>
    <p:sldId id="286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91" r:id="rId18"/>
    <p:sldId id="273" r:id="rId19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3A26"/>
    <a:srgbClr val="F9B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llemlayout 4 - Marker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yst layout 1 - Markerin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yst layout 1 - Markering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yst layout 1 - Markerin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yst layout 1 - Markering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_B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B539E32-F106-4A6E-A719-4D42F9A28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4" b="6666"/>
          <a:stretch/>
        </p:blipFill>
        <p:spPr>
          <a:xfrm>
            <a:off x="0" y="0"/>
            <a:ext cx="9382125" cy="64008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4DB4CFC3-02E8-43C0-A3AC-2A85CA8F5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2885" y="3360821"/>
            <a:ext cx="5456502" cy="2759242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>
              <a:defRPr sz="5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30047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019A00AF-25DC-46C2-8C52-2063942207C4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475700" y="2268000"/>
            <a:ext cx="345600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628650" indent="-266700">
              <a:defRPr sz="1800"/>
            </a:lvl2pPr>
            <a:lvl3pPr marL="990600" indent="-276225">
              <a:defRPr sz="1600"/>
            </a:lvl3pPr>
            <a:lvl4pPr marL="1343025" indent="-266700"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17" name="Pladsholder til indhold 2">
            <a:extLst>
              <a:ext uri="{FF2B5EF4-FFF2-40B4-BE49-F238E27FC236}">
                <a16:creationId xmlns:a16="http://schemas.microsoft.com/office/drawing/2014/main" id="{37262CD7-73A1-4D2B-A85A-733E5B5AB29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96000" y="2268000"/>
            <a:ext cx="5572800" cy="3685357"/>
          </a:xfrm>
          <a:prstGeom prst="rect">
            <a:avLst/>
          </a:prstGeom>
        </p:spPr>
        <p:txBody>
          <a:bodyPr/>
          <a:lstStyle>
            <a:lvl1pPr marL="266700" indent="-266700">
              <a:defRPr sz="1800"/>
            </a:lvl1pPr>
            <a:lvl2pPr marL="542925" indent="-276225">
              <a:defRPr sz="1600"/>
            </a:lvl2pPr>
            <a:lvl3pPr marL="714375" indent="-171450">
              <a:defRPr sz="1400"/>
            </a:lvl3pPr>
            <a:lvl4pPr marL="895350" indent="-180975">
              <a:defRPr sz="1200"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21" name="Pladsholder til indhold 2">
            <a:extLst>
              <a:ext uri="{FF2B5EF4-FFF2-40B4-BE49-F238E27FC236}">
                <a16:creationId xmlns:a16="http://schemas.microsoft.com/office/drawing/2014/main" id="{69B46B2A-DA25-42B0-A914-D2682DF16762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1475700" y="3565218"/>
            <a:ext cx="345600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628650" indent="-266700">
              <a:defRPr sz="1800"/>
            </a:lvl2pPr>
            <a:lvl3pPr marL="990600" indent="-276225">
              <a:defRPr sz="1600"/>
            </a:lvl3pPr>
            <a:lvl4pPr marL="1343025" indent="-266700"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26" name="Pladsholder til indhold 2">
            <a:extLst>
              <a:ext uri="{FF2B5EF4-FFF2-40B4-BE49-F238E27FC236}">
                <a16:creationId xmlns:a16="http://schemas.microsoft.com/office/drawing/2014/main" id="{21176720-7FF0-4486-B5D7-0A781F160B15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75700" y="4873357"/>
            <a:ext cx="345600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628650" indent="-266700">
              <a:defRPr sz="1800"/>
            </a:lvl2pPr>
            <a:lvl3pPr marL="990600" indent="-276225">
              <a:defRPr sz="1600"/>
            </a:lvl3pPr>
            <a:lvl4pPr marL="1343025" indent="-266700"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67AF925-EC4B-4DB1-A7AF-8A3997546EA2}"/>
              </a:ext>
            </a:extLst>
          </p:cNvPr>
          <p:cNvSpPr/>
          <p:nvPr userDrawn="1"/>
        </p:nvSpPr>
        <p:spPr>
          <a:xfrm>
            <a:off x="0" y="0"/>
            <a:ext cx="12192000" cy="1553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1C7A354-13FC-41A6-8058-FED85B54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462187"/>
            <a:ext cx="9020175" cy="62948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  <a:endParaRPr lang="en-DK" dirty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5876BC92-B6CD-44FB-9789-BF047C5C4866}"/>
              </a:ext>
            </a:extLst>
          </p:cNvPr>
          <p:cNvCxnSpPr>
            <a:cxnSpLocks/>
          </p:cNvCxnSpPr>
          <p:nvPr userDrawn="1"/>
        </p:nvCxnSpPr>
        <p:spPr>
          <a:xfrm>
            <a:off x="5520000" y="1989000"/>
            <a:ext cx="0" cy="4294425"/>
          </a:xfrm>
          <a:prstGeom prst="line">
            <a:avLst/>
          </a:prstGeom>
          <a:ln w="28575">
            <a:solidFill>
              <a:srgbClr val="DD3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lede 13">
            <a:extLst>
              <a:ext uri="{FF2B5EF4-FFF2-40B4-BE49-F238E27FC236}">
                <a16:creationId xmlns:a16="http://schemas.microsoft.com/office/drawing/2014/main" id="{8F37A1EA-5782-4FE3-BA54-63C32DCB2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88" y="40500"/>
            <a:ext cx="1074251" cy="14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1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3252354-66B1-4793-9AA6-E9F7BD235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484313"/>
            <a:ext cx="10115550" cy="16557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r">
              <a:defRPr sz="5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  <a:endParaRPr lang="en-DK" dirty="0"/>
          </a:p>
        </p:txBody>
      </p:sp>
      <p:sp>
        <p:nvSpPr>
          <p:cNvPr id="5" name="Undertitel 2">
            <a:extLst>
              <a:ext uri="{FF2B5EF4-FFF2-40B4-BE49-F238E27FC236}">
                <a16:creationId xmlns:a16="http://schemas.microsoft.com/office/drawing/2014/main" id="{0D8FD95F-6A37-4F02-AFFA-3FDF46BF2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10115550" cy="16557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58117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A2D1EA08-3DD2-4968-A2EE-206927CB3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000" y="722313"/>
            <a:ext cx="10080000" cy="16557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r">
              <a:defRPr sz="5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  <a:endParaRPr lang="en-DK" dirty="0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FF3A431A-BCC4-45B5-AFFB-E591B2923F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60000" y="2880000"/>
            <a:ext cx="10080000" cy="30600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D3A26"/>
              </a:buClr>
              <a:buSzPct val="90000"/>
              <a:buFont typeface="Symbol" panose="05050102010706020507" pitchFamily="18" charset="2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5475" indent="-265113">
              <a:buSzPct val="90000"/>
              <a:buFont typeface="Symbol" panose="05050102010706020507" pitchFamily="18" charset="2"/>
              <a:buChar char="ª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indent="-271463">
              <a:buClr>
                <a:srgbClr val="DD3A26"/>
              </a:buClr>
              <a:buSzPct val="90000"/>
              <a:buFont typeface="Symbol" panose="05050102010706020507" pitchFamily="18" charset="2"/>
              <a:buChar char="©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47788" indent="-273050">
              <a:buSzPct val="90000"/>
              <a:buFont typeface="Symbol" panose="05050102010706020507" pitchFamily="18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6035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11468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E8F0FA0-8C36-4DE3-B47D-2EE2F95446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1975" y="2880000"/>
            <a:ext cx="3600000" cy="30600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D3A26"/>
              </a:buClr>
              <a:buSzPct val="90000"/>
              <a:buFont typeface="Symbol" panose="05050102010706020507" pitchFamily="18" charset="2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5475" indent="-265113">
              <a:buSzPct val="90000"/>
              <a:buFont typeface="Symbol" panose="05050102010706020507" pitchFamily="18" charset="2"/>
              <a:buChar char="ª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indent="-271463">
              <a:buClr>
                <a:srgbClr val="DD3A26"/>
              </a:buClr>
              <a:buSzPct val="90000"/>
              <a:buFont typeface="Symbol" panose="05050102010706020507" pitchFamily="18" charset="2"/>
              <a:buChar char="©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47788" indent="-273050">
              <a:buSzPct val="90000"/>
              <a:buFont typeface="Symbol" panose="05050102010706020507" pitchFamily="18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6035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CA5C9218-196A-42B8-8787-29E4C026161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314825" y="2880000"/>
            <a:ext cx="3600000" cy="30600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D3A26"/>
              </a:buClr>
              <a:buSzPct val="90000"/>
              <a:buFont typeface="Symbol" panose="05050102010706020507" pitchFamily="18" charset="2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5475" indent="-265113">
              <a:buSzPct val="90000"/>
              <a:buFont typeface="Symbol" panose="05050102010706020507" pitchFamily="18" charset="2"/>
              <a:buChar char="ª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indent="-271463">
              <a:buClr>
                <a:srgbClr val="DD3A26"/>
              </a:buClr>
              <a:buSzPct val="90000"/>
              <a:buFont typeface="Symbol" panose="05050102010706020507" pitchFamily="18" charset="2"/>
              <a:buChar char="©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47788" indent="-273050">
              <a:buSzPct val="90000"/>
              <a:buFont typeface="Symbol" panose="05050102010706020507" pitchFamily="18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6035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B011D917-51FC-48D3-87E4-FA58582E71F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067675" y="2880000"/>
            <a:ext cx="3600000" cy="30600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D3A26"/>
              </a:buClr>
              <a:buSzPct val="90000"/>
              <a:buFont typeface="Symbol" panose="05050102010706020507" pitchFamily="18" charset="2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5475" indent="-265113">
              <a:buSzPct val="90000"/>
              <a:buFont typeface="Symbol" panose="05050102010706020507" pitchFamily="18" charset="2"/>
              <a:buChar char="ª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indent="-271463">
              <a:buClr>
                <a:srgbClr val="DD3A26"/>
              </a:buClr>
              <a:buSzPct val="90000"/>
              <a:buFont typeface="Symbol" panose="05050102010706020507" pitchFamily="18" charset="2"/>
              <a:buChar char="©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47788" indent="-273050">
              <a:buSzPct val="90000"/>
              <a:buFont typeface="Symbol" panose="05050102010706020507" pitchFamily="18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6035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C207CCD-F43C-40D0-85AA-83BE7FC80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000" y="722313"/>
            <a:ext cx="10080000" cy="16557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r">
              <a:defRPr sz="5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9189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dsholder til indhold 2">
            <a:extLst>
              <a:ext uri="{FF2B5EF4-FFF2-40B4-BE49-F238E27FC236}">
                <a16:creationId xmlns:a16="http://schemas.microsoft.com/office/drawing/2014/main" id="{9B164667-3382-4D02-8ADF-8BB912A98A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2925" y="2622825"/>
            <a:ext cx="3600000" cy="30600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D3A26"/>
              </a:buClr>
              <a:buSzPct val="90000"/>
              <a:buFont typeface="Symbol" panose="05050102010706020507" pitchFamily="18" charset="2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5475" indent="-265113">
              <a:buSzPct val="90000"/>
              <a:buFont typeface="Symbol" panose="05050102010706020507" pitchFamily="18" charset="2"/>
              <a:buChar char="ª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indent="-271463">
              <a:buClr>
                <a:srgbClr val="DD3A26"/>
              </a:buClr>
              <a:buSzPct val="90000"/>
              <a:buFont typeface="Symbol" panose="05050102010706020507" pitchFamily="18" charset="2"/>
              <a:buChar char="©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47788" indent="-273050">
              <a:buSzPct val="90000"/>
              <a:buFont typeface="Symbol" panose="05050102010706020507" pitchFamily="18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6035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32" name="Pladsholder til indhold 2">
            <a:extLst>
              <a:ext uri="{FF2B5EF4-FFF2-40B4-BE49-F238E27FC236}">
                <a16:creationId xmlns:a16="http://schemas.microsoft.com/office/drawing/2014/main" id="{79C73E39-B76D-4A51-A174-7B0FCDCB3B4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295775" y="2622825"/>
            <a:ext cx="3600000" cy="30600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D3A26"/>
              </a:buClr>
              <a:buSzPct val="90000"/>
              <a:buFont typeface="Symbol" panose="05050102010706020507" pitchFamily="18" charset="2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5475" indent="-265113">
              <a:buSzPct val="90000"/>
              <a:buFont typeface="Symbol" panose="05050102010706020507" pitchFamily="18" charset="2"/>
              <a:buChar char="ª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indent="-271463">
              <a:buClr>
                <a:srgbClr val="DD3A26"/>
              </a:buClr>
              <a:buSzPct val="90000"/>
              <a:buFont typeface="Symbol" panose="05050102010706020507" pitchFamily="18" charset="2"/>
              <a:buChar char="©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47788" indent="-273050">
              <a:buSzPct val="90000"/>
              <a:buFont typeface="Symbol" panose="05050102010706020507" pitchFamily="18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6035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33" name="Pladsholder til indhold 2">
            <a:extLst>
              <a:ext uri="{FF2B5EF4-FFF2-40B4-BE49-F238E27FC236}">
                <a16:creationId xmlns:a16="http://schemas.microsoft.com/office/drawing/2014/main" id="{E4F938B8-F128-4E1D-B2F9-47357FEDC78A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048625" y="2622825"/>
            <a:ext cx="3600000" cy="30600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D3A26"/>
              </a:buClr>
              <a:buSzPct val="90000"/>
              <a:buFont typeface="Symbol" panose="05050102010706020507" pitchFamily="18" charset="2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5475" indent="-265113">
              <a:buSzPct val="90000"/>
              <a:buFont typeface="Symbol" panose="05050102010706020507" pitchFamily="18" charset="2"/>
              <a:buChar char="ª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indent="-271463">
              <a:buClr>
                <a:srgbClr val="DD3A26"/>
              </a:buClr>
              <a:buSzPct val="90000"/>
              <a:buFont typeface="Symbol" panose="05050102010706020507" pitchFamily="18" charset="2"/>
              <a:buChar char="©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47788" indent="-273050">
              <a:buSzPct val="90000"/>
              <a:buFont typeface="Symbol" panose="05050102010706020507" pitchFamily="18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6035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3D04505-DA47-4C52-A046-D52563481FA7}"/>
              </a:ext>
            </a:extLst>
          </p:cNvPr>
          <p:cNvSpPr/>
          <p:nvPr userDrawn="1"/>
        </p:nvSpPr>
        <p:spPr>
          <a:xfrm>
            <a:off x="0" y="0"/>
            <a:ext cx="12192000" cy="1553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606055C8-A013-49C4-A0D9-7F086403A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88" y="40500"/>
            <a:ext cx="1074251" cy="1472860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6D19125F-98DA-4D6F-8518-FB179B940FBA}"/>
              </a:ext>
            </a:extLst>
          </p:cNvPr>
          <p:cNvSpPr txBox="1">
            <a:spLocks/>
          </p:cNvSpPr>
          <p:nvPr userDrawn="1"/>
        </p:nvSpPr>
        <p:spPr>
          <a:xfrm>
            <a:off x="2590800" y="462187"/>
            <a:ext cx="9020175" cy="629486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250553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1352BCE4-CC68-497C-AF45-56AAA920B70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8000" y="2268000"/>
            <a:ext cx="10440000" cy="3600000"/>
          </a:xfrm>
          <a:prstGeom prst="rect">
            <a:avLst/>
          </a:prstGeom>
        </p:spPr>
        <p:txBody>
          <a:bodyPr/>
          <a:lstStyle>
            <a:lvl1pPr marL="266700" indent="-266700">
              <a:defRPr sz="1800"/>
            </a:lvl1pPr>
            <a:lvl2pPr marL="542925" indent="-276225">
              <a:defRPr sz="1600"/>
            </a:lvl2pPr>
            <a:lvl3pPr marL="714375" indent="-171450">
              <a:defRPr sz="1400"/>
            </a:lvl3pPr>
            <a:lvl4pPr marL="895350" indent="-180975">
              <a:defRPr sz="1200"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92B12EB7-D153-4A5A-A36F-725251275494}"/>
              </a:ext>
            </a:extLst>
          </p:cNvPr>
          <p:cNvSpPr/>
          <p:nvPr userDrawn="1"/>
        </p:nvSpPr>
        <p:spPr>
          <a:xfrm>
            <a:off x="0" y="0"/>
            <a:ext cx="12192000" cy="1553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5CB7C5FF-07E1-4E87-B498-C07C4CDA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462187"/>
            <a:ext cx="9020175" cy="62948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  <a:endParaRPr lang="en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8D598E8-9DD9-405D-B539-95CFCA009B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88" y="40500"/>
            <a:ext cx="1074251" cy="14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5568A31C-602B-47E3-9547-231D468857B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7266548" y="2268000"/>
            <a:ext cx="1800000" cy="18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628650" indent="-266700">
              <a:defRPr sz="1800"/>
            </a:lvl2pPr>
            <a:lvl3pPr marL="990600" indent="-276225">
              <a:defRPr sz="1600"/>
            </a:lvl3pPr>
            <a:lvl4pPr marL="1343025" indent="-266700"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23" name="Pladsholder til indhold 2">
            <a:extLst>
              <a:ext uri="{FF2B5EF4-FFF2-40B4-BE49-F238E27FC236}">
                <a16:creationId xmlns:a16="http://schemas.microsoft.com/office/drawing/2014/main" id="{136FDB90-627F-4D0C-9B2C-DF2F42B1A5F8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8000" y="2268000"/>
            <a:ext cx="5572800" cy="3685357"/>
          </a:xfrm>
          <a:prstGeom prst="rect">
            <a:avLst/>
          </a:prstGeom>
        </p:spPr>
        <p:txBody>
          <a:bodyPr/>
          <a:lstStyle>
            <a:lvl1pPr marL="266700" indent="-266700">
              <a:defRPr sz="1800"/>
            </a:lvl1pPr>
            <a:lvl2pPr marL="542925" indent="-276225">
              <a:defRPr sz="1600"/>
            </a:lvl2pPr>
            <a:lvl3pPr marL="714375" indent="-171450">
              <a:defRPr sz="1400"/>
            </a:lvl3pPr>
            <a:lvl4pPr marL="895350" indent="-180975">
              <a:defRPr sz="1200"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228A9EC9-F412-4C2D-847D-0FADD808C3D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7266548" y="4176000"/>
            <a:ext cx="1800000" cy="18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628650" indent="-266700">
              <a:defRPr sz="1800"/>
            </a:lvl2pPr>
            <a:lvl3pPr marL="990600" indent="-276225">
              <a:defRPr sz="1600"/>
            </a:lvl3pPr>
            <a:lvl4pPr marL="1343025" indent="-266700"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DFD22F64-2D37-4774-B856-08D97CF7E49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152700" y="2268000"/>
            <a:ext cx="1800000" cy="18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628650" indent="-266700">
              <a:defRPr sz="1800"/>
            </a:lvl2pPr>
            <a:lvl3pPr marL="990600" indent="-276225">
              <a:defRPr sz="1600"/>
            </a:lvl3pPr>
            <a:lvl4pPr marL="1343025" indent="-266700"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BB5CBB34-D795-4133-A912-96AB4EF592D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52700" y="4176000"/>
            <a:ext cx="1800000" cy="18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628650" indent="-266700">
              <a:defRPr sz="1800"/>
            </a:lvl2pPr>
            <a:lvl3pPr marL="990600" indent="-276225">
              <a:defRPr sz="1600"/>
            </a:lvl3pPr>
            <a:lvl4pPr marL="1343025" indent="-266700"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86381B84-A5B3-4069-9BEE-BF35450C8793}"/>
              </a:ext>
            </a:extLst>
          </p:cNvPr>
          <p:cNvSpPr/>
          <p:nvPr userDrawn="1"/>
        </p:nvSpPr>
        <p:spPr>
          <a:xfrm>
            <a:off x="0" y="0"/>
            <a:ext cx="12192000" cy="1553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C6E2B49-BBEB-47A5-A3DC-42A9AD25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462187"/>
            <a:ext cx="9020175" cy="62948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  <a:endParaRPr lang="en-DK" dirty="0"/>
          </a:p>
        </p:txBody>
      </p: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5826E8B2-4075-40BD-A6A7-B5002B04122B}"/>
              </a:ext>
            </a:extLst>
          </p:cNvPr>
          <p:cNvCxnSpPr>
            <a:cxnSpLocks/>
          </p:cNvCxnSpPr>
          <p:nvPr userDrawn="1"/>
        </p:nvCxnSpPr>
        <p:spPr>
          <a:xfrm>
            <a:off x="6824925" y="1989000"/>
            <a:ext cx="0" cy="4294425"/>
          </a:xfrm>
          <a:prstGeom prst="line">
            <a:avLst/>
          </a:prstGeom>
          <a:ln w="28575">
            <a:solidFill>
              <a:srgbClr val="DD3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lede 15">
            <a:extLst>
              <a:ext uri="{FF2B5EF4-FFF2-40B4-BE49-F238E27FC236}">
                <a16:creationId xmlns:a16="http://schemas.microsoft.com/office/drawing/2014/main" id="{48CE82C2-4395-497B-A3D9-8ABB9C523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88" y="40500"/>
            <a:ext cx="1074251" cy="14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34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5568A31C-602B-47E3-9547-231D468857B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247400" y="2268000"/>
            <a:ext cx="1800000" cy="18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628650" indent="-266700">
              <a:defRPr sz="1800"/>
            </a:lvl2pPr>
            <a:lvl3pPr marL="990600" indent="-276225">
              <a:defRPr sz="1600"/>
            </a:lvl3pPr>
            <a:lvl4pPr marL="1343025" indent="-266700"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23" name="Pladsholder til indhold 2">
            <a:extLst>
              <a:ext uri="{FF2B5EF4-FFF2-40B4-BE49-F238E27FC236}">
                <a16:creationId xmlns:a16="http://schemas.microsoft.com/office/drawing/2014/main" id="{136FDB90-627F-4D0C-9B2C-DF2F42B1A5F8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96000" y="2268000"/>
            <a:ext cx="5572800" cy="3685357"/>
          </a:xfrm>
          <a:prstGeom prst="rect">
            <a:avLst/>
          </a:prstGeom>
        </p:spPr>
        <p:txBody>
          <a:bodyPr/>
          <a:lstStyle>
            <a:lvl1pPr marL="266700" indent="-266700">
              <a:defRPr sz="1800"/>
            </a:lvl1pPr>
            <a:lvl2pPr marL="542925" indent="-276225">
              <a:defRPr sz="1600"/>
            </a:lvl2pPr>
            <a:lvl3pPr marL="714375" indent="-171450">
              <a:defRPr sz="1400"/>
            </a:lvl3pPr>
            <a:lvl4pPr marL="895350" indent="-180975">
              <a:defRPr sz="1200"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228A9EC9-F412-4C2D-847D-0FADD808C3D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1247100" y="4153357"/>
            <a:ext cx="1800000" cy="18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628650" indent="-266700">
              <a:defRPr sz="1800"/>
            </a:lvl2pPr>
            <a:lvl3pPr marL="990600" indent="-276225">
              <a:defRPr sz="1600"/>
            </a:lvl3pPr>
            <a:lvl4pPr marL="1343025" indent="-266700"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DFD22F64-2D37-4774-B856-08D97CF7E49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133252" y="2268000"/>
            <a:ext cx="1800000" cy="18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628650" indent="-266700">
              <a:defRPr sz="1800"/>
            </a:lvl2pPr>
            <a:lvl3pPr marL="990600" indent="-276225">
              <a:defRPr sz="1600"/>
            </a:lvl3pPr>
            <a:lvl4pPr marL="1343025" indent="-266700"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BB5CBB34-D795-4133-A912-96AB4EF592D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133252" y="4153357"/>
            <a:ext cx="1800000" cy="18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628650" indent="-266700">
              <a:defRPr sz="1800"/>
            </a:lvl2pPr>
            <a:lvl3pPr marL="990600" indent="-276225">
              <a:defRPr sz="1600"/>
            </a:lvl3pPr>
            <a:lvl4pPr marL="1343025" indent="-266700"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3218A5B-711B-48C0-B579-DBAC64291512}"/>
              </a:ext>
            </a:extLst>
          </p:cNvPr>
          <p:cNvSpPr/>
          <p:nvPr userDrawn="1"/>
        </p:nvSpPr>
        <p:spPr>
          <a:xfrm>
            <a:off x="0" y="0"/>
            <a:ext cx="12192000" cy="1553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244E8C36-9499-4166-B177-6F652DE95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462187"/>
            <a:ext cx="9020175" cy="62948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  <a:endParaRPr lang="en-DK" dirty="0"/>
          </a:p>
        </p:txBody>
      </p: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16A74CB1-7945-423F-8C52-763DEF7CFB3E}"/>
              </a:ext>
            </a:extLst>
          </p:cNvPr>
          <p:cNvCxnSpPr>
            <a:cxnSpLocks/>
          </p:cNvCxnSpPr>
          <p:nvPr userDrawn="1"/>
        </p:nvCxnSpPr>
        <p:spPr>
          <a:xfrm>
            <a:off x="5520000" y="1989000"/>
            <a:ext cx="0" cy="4294425"/>
          </a:xfrm>
          <a:prstGeom prst="line">
            <a:avLst/>
          </a:prstGeom>
          <a:ln w="28575">
            <a:solidFill>
              <a:srgbClr val="DD3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Billede 17">
            <a:extLst>
              <a:ext uri="{FF2B5EF4-FFF2-40B4-BE49-F238E27FC236}">
                <a16:creationId xmlns:a16="http://schemas.microsoft.com/office/drawing/2014/main" id="{6B4316D5-9DA5-4121-9AF9-7DEFB9344B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88" y="40500"/>
            <a:ext cx="1074251" cy="14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019A00AF-25DC-46C2-8C52-2063942207C4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7266548" y="2268000"/>
            <a:ext cx="345600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628650" indent="-266700">
              <a:defRPr sz="1800"/>
            </a:lvl2pPr>
            <a:lvl3pPr marL="990600" indent="-276225">
              <a:defRPr sz="1600"/>
            </a:lvl3pPr>
            <a:lvl4pPr marL="1343025" indent="-266700"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17" name="Pladsholder til indhold 2">
            <a:extLst>
              <a:ext uri="{FF2B5EF4-FFF2-40B4-BE49-F238E27FC236}">
                <a16:creationId xmlns:a16="http://schemas.microsoft.com/office/drawing/2014/main" id="{37262CD7-73A1-4D2B-A85A-733E5B5AB29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8000" y="2268000"/>
            <a:ext cx="5572800" cy="3685357"/>
          </a:xfrm>
          <a:prstGeom prst="rect">
            <a:avLst/>
          </a:prstGeom>
        </p:spPr>
        <p:txBody>
          <a:bodyPr/>
          <a:lstStyle>
            <a:lvl1pPr marL="266700" indent="-266700">
              <a:defRPr sz="1800"/>
            </a:lvl1pPr>
            <a:lvl2pPr marL="542925" indent="-276225">
              <a:defRPr sz="1600"/>
            </a:lvl2pPr>
            <a:lvl3pPr marL="714375" indent="-171450">
              <a:defRPr sz="1400"/>
            </a:lvl3pPr>
            <a:lvl4pPr marL="895350" indent="-180975">
              <a:defRPr sz="1200"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21" name="Pladsholder til indhold 2">
            <a:extLst>
              <a:ext uri="{FF2B5EF4-FFF2-40B4-BE49-F238E27FC236}">
                <a16:creationId xmlns:a16="http://schemas.microsoft.com/office/drawing/2014/main" id="{69B46B2A-DA25-42B0-A914-D2682DF16762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7266548" y="3565218"/>
            <a:ext cx="345600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628650" indent="-266700">
              <a:defRPr sz="1800"/>
            </a:lvl2pPr>
            <a:lvl3pPr marL="990600" indent="-276225">
              <a:defRPr sz="1600"/>
            </a:lvl3pPr>
            <a:lvl4pPr marL="1343025" indent="-266700"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26" name="Pladsholder til indhold 2">
            <a:extLst>
              <a:ext uri="{FF2B5EF4-FFF2-40B4-BE49-F238E27FC236}">
                <a16:creationId xmlns:a16="http://schemas.microsoft.com/office/drawing/2014/main" id="{21176720-7FF0-4486-B5D7-0A781F160B15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266548" y="4873357"/>
            <a:ext cx="345600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628650" indent="-266700">
              <a:defRPr sz="1800"/>
            </a:lvl2pPr>
            <a:lvl3pPr marL="990600" indent="-276225">
              <a:defRPr sz="1600"/>
            </a:lvl3pPr>
            <a:lvl4pPr marL="1343025" indent="-266700"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Image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E3CDC081-4BE1-4BCF-B89E-46B6D4FAB30D}"/>
              </a:ext>
            </a:extLst>
          </p:cNvPr>
          <p:cNvSpPr/>
          <p:nvPr userDrawn="1"/>
        </p:nvSpPr>
        <p:spPr>
          <a:xfrm>
            <a:off x="0" y="0"/>
            <a:ext cx="12192000" cy="1553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B3B200B9-7044-4FAB-BD4D-BD25F1D4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462187"/>
            <a:ext cx="9020175" cy="62948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  <a:endParaRPr lang="en-DK" dirty="0"/>
          </a:p>
        </p:txBody>
      </p:sp>
      <p:cxnSp>
        <p:nvCxnSpPr>
          <p:cNvPr id="38" name="Lige forbindelse 37">
            <a:extLst>
              <a:ext uri="{FF2B5EF4-FFF2-40B4-BE49-F238E27FC236}">
                <a16:creationId xmlns:a16="http://schemas.microsoft.com/office/drawing/2014/main" id="{10736EBA-ADF3-4E71-8007-26DCADF01206}"/>
              </a:ext>
            </a:extLst>
          </p:cNvPr>
          <p:cNvCxnSpPr>
            <a:cxnSpLocks/>
          </p:cNvCxnSpPr>
          <p:nvPr userDrawn="1"/>
        </p:nvCxnSpPr>
        <p:spPr>
          <a:xfrm>
            <a:off x="6824925" y="1989000"/>
            <a:ext cx="0" cy="4294425"/>
          </a:xfrm>
          <a:prstGeom prst="line">
            <a:avLst/>
          </a:prstGeom>
          <a:ln w="28575">
            <a:solidFill>
              <a:srgbClr val="DD3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27D1B954-EB4E-4742-91DB-D6F08E5016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88" y="40500"/>
            <a:ext cx="1074251" cy="14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20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8FE23E-80E5-4F05-8A1F-0538C9001CBE}"/>
              </a:ext>
            </a:extLst>
          </p:cNvPr>
          <p:cNvPicPr/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712" y="6234145"/>
            <a:ext cx="2316463" cy="48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5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1" r:id="rId2"/>
    <p:sldLayoutId id="2147483651" r:id="rId3"/>
    <p:sldLayoutId id="2147483662" r:id="rId4"/>
    <p:sldLayoutId id="2147483660" r:id="rId5"/>
    <p:sldLayoutId id="2147483652" r:id="rId6"/>
    <p:sldLayoutId id="2147483656" r:id="rId7"/>
    <p:sldLayoutId id="2147483664" r:id="rId8"/>
    <p:sldLayoutId id="2147483657" r:id="rId9"/>
    <p:sldLayoutId id="2147483663" r:id="rId10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D3A26"/>
        </a:buClr>
        <a:buSzPct val="90000"/>
        <a:buFont typeface="Symbol" panose="05050102010706020507" pitchFamily="18" charset="2"/>
        <a:buChar char="¨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Symbol" panose="05050102010706020507" pitchFamily="18" charset="2"/>
        <a:buChar char="ª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D3A26"/>
        </a:buClr>
        <a:buSzPct val="90000"/>
        <a:buFont typeface="Symbol" panose="05050102010706020507" pitchFamily="18" charset="2"/>
        <a:buChar char="©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Symbol" panose="05050102010706020507" pitchFamily="18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745F7E-F9A6-41C5-9D8B-4335841569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2885" y="3360821"/>
            <a:ext cx="5456502" cy="1604211"/>
          </a:xfrm>
        </p:spPr>
        <p:txBody>
          <a:bodyPr/>
          <a:lstStyle/>
          <a:p>
            <a:pPr algn="r"/>
            <a:r>
              <a:rPr lang="da-DK" sz="6000" dirty="0"/>
              <a:t>Velkommen til </a:t>
            </a:r>
            <a:r>
              <a:rPr lang="da-DK" sz="3000" dirty="0">
                <a:solidFill>
                  <a:srgbClr val="DD3A26"/>
                </a:solidFill>
              </a:rPr>
              <a:t>Bridgens Dag 2020</a:t>
            </a:r>
            <a:endParaRPr lang="en-DK" sz="3000" dirty="0">
              <a:solidFill>
                <a:srgbClr val="DD3A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68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ladsholder til indhold 25">
            <a:extLst>
              <a:ext uri="{FF2B5EF4-FFF2-40B4-BE49-F238E27FC236}">
                <a16:creationId xmlns:a16="http://schemas.microsoft.com/office/drawing/2014/main" id="{7CF64580-0D7C-4495-BC17-FA613761B750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83" y="2268538"/>
            <a:ext cx="5272909" cy="3684587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5ED50FF-39DB-4258-9F19-88D54EF2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Meldinger</a:t>
            </a:r>
            <a:br>
              <a:rPr lang="en-US" dirty="0"/>
            </a:b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166717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C89B1DF-CDEF-4CBC-92B7-8676D92481D0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000" b="1" dirty="0"/>
              <a:t>Åbning 1NT viser:</a:t>
            </a:r>
            <a:endParaRPr lang="da-DK" dirty="0"/>
          </a:p>
          <a:p>
            <a:r>
              <a:rPr lang="da-DK" dirty="0"/>
              <a:t>15 – 17 honnørpoint</a:t>
            </a:r>
          </a:p>
          <a:p>
            <a:r>
              <a:rPr lang="da-DK" dirty="0"/>
              <a:t>Jævn hånd 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8AC8162-004E-4352-9CB5-80621CBF15F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/>
              <a:t>Åbning 1NT</a:t>
            </a:r>
            <a:endParaRPr lang="en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3A132B06-EBD2-41F6-A81C-99A8AD0AA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4267201"/>
            <a:ext cx="1533525" cy="1495425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FCAF1A6-9260-471F-AB37-217E93C2E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573" y="4295775"/>
            <a:ext cx="1733550" cy="1438275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7615A31F-2061-4981-8A7E-281EB8309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121" y="4267201"/>
            <a:ext cx="1343025" cy="148590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44A6D085-DD52-4DCE-92D1-E8449D45C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842" y="4290560"/>
            <a:ext cx="1409700" cy="152400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C6E92D0C-D550-4403-9159-9DA9D388A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6144" y="4290560"/>
            <a:ext cx="14097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7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C89B1DF-CDEF-4CBC-92B7-8676D92481D0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da-DK" dirty="0"/>
              <a:t>Point for at melde og vinde en kontrakt</a:t>
            </a:r>
          </a:p>
          <a:p>
            <a:r>
              <a:rPr lang="da-DK" dirty="0"/>
              <a:t>Bonuspoint for at melde på et vist niveau</a:t>
            </a:r>
          </a:p>
          <a:p>
            <a:r>
              <a:rPr lang="da-DK" dirty="0"/>
              <a:t>Delkontrakt (mindre end 26 </a:t>
            </a:r>
            <a:r>
              <a:rPr lang="da-DK" dirty="0" err="1"/>
              <a:t>hp</a:t>
            </a:r>
            <a:r>
              <a:rPr lang="da-DK" dirty="0"/>
              <a:t>) </a:t>
            </a:r>
          </a:p>
          <a:p>
            <a:r>
              <a:rPr lang="da-DK" dirty="0"/>
              <a:t>3nt: Udgang (26 </a:t>
            </a:r>
            <a:r>
              <a:rPr lang="da-DK" dirty="0" err="1"/>
              <a:t>hp</a:t>
            </a:r>
            <a:r>
              <a:rPr lang="da-DK" dirty="0"/>
              <a:t>) BONUS</a:t>
            </a:r>
            <a:endParaRPr lang="en-DK" dirty="0"/>
          </a:p>
        </p:txBody>
      </p:sp>
      <p:pic>
        <p:nvPicPr>
          <p:cNvPr id="35" name="Pladsholder til indhold 34" descr="Et billede, der indeholder person, mand, sidder, bord&#10;&#10;Automatisk genereret beskrivelse">
            <a:extLst>
              <a:ext uri="{FF2B5EF4-FFF2-40B4-BE49-F238E27FC236}">
                <a16:creationId xmlns:a16="http://schemas.microsoft.com/office/drawing/2014/main" id="{2F79FC17-0CBE-4B36-958D-6DDF2BC7CA81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t="2815" r="11826" b="1831"/>
          <a:stretch/>
        </p:blipFill>
        <p:spPr>
          <a:xfrm>
            <a:off x="9151937" y="4176000"/>
            <a:ext cx="1800000" cy="1800000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18AC8162-004E-4352-9CB5-80621CBF15F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Bonus for at melde sine kort ud</a:t>
            </a:r>
            <a:endParaRPr lang="en-DK" dirty="0"/>
          </a:p>
        </p:txBody>
      </p:sp>
      <p:pic>
        <p:nvPicPr>
          <p:cNvPr id="29" name="Pladsholder til indhold 28" descr="Et billede, der indeholder person, udendørs, mand, personer&#10;&#10;Automatisk genereret beskrivelse">
            <a:extLst>
              <a:ext uri="{FF2B5EF4-FFF2-40B4-BE49-F238E27FC236}">
                <a16:creationId xmlns:a16="http://schemas.microsoft.com/office/drawing/2014/main" id="{1769EE69-CCE7-4B05-A96B-1C58A1FEFCD0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29" r="7494" b="-29"/>
          <a:stretch/>
        </p:blipFill>
        <p:spPr>
          <a:xfrm>
            <a:off x="7266548" y="2268528"/>
            <a:ext cx="1800000" cy="1800000"/>
          </a:xfrm>
        </p:spPr>
      </p:pic>
      <p:pic>
        <p:nvPicPr>
          <p:cNvPr id="33" name="Pladsholder til indhold 32" descr="Et billede, der indeholder dronning, værelse&#10;&#10;Automatisk genereret beskrivelse">
            <a:extLst>
              <a:ext uri="{FF2B5EF4-FFF2-40B4-BE49-F238E27FC236}">
                <a16:creationId xmlns:a16="http://schemas.microsoft.com/office/drawing/2014/main" id="{49A7BCF3-2C1A-4CDF-91ED-48F94AA29009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8"/>
          <a:stretch/>
        </p:blipFill>
        <p:spPr>
          <a:xfrm>
            <a:off x="7266548" y="4176000"/>
            <a:ext cx="1800000" cy="1800000"/>
          </a:xfrm>
        </p:spPr>
      </p:pic>
      <p:pic>
        <p:nvPicPr>
          <p:cNvPr id="31" name="Pladsholder til indhold 30" descr="Et billede, der indeholder mand, stående, bærer, sort&#10;&#10;Automatisk genereret beskrivelse">
            <a:extLst>
              <a:ext uri="{FF2B5EF4-FFF2-40B4-BE49-F238E27FC236}">
                <a16:creationId xmlns:a16="http://schemas.microsoft.com/office/drawing/2014/main" id="{079A02B1-B5BF-4926-9C1B-CA4136D2D607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r="7494"/>
          <a:stretch/>
        </p:blipFill>
        <p:spPr>
          <a:xfrm>
            <a:off x="9152700" y="2268528"/>
            <a:ext cx="1800000" cy="1800000"/>
          </a:xfrm>
        </p:spPr>
      </p:pic>
    </p:spTree>
    <p:extLst>
      <p:ext uri="{BB962C8B-B14F-4D97-AF65-F5344CB8AC3E}">
        <p14:creationId xmlns:p14="http://schemas.microsoft.com/office/powerpoint/2010/main" val="1047589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dsholder til indhold 20" descr="Et billede, der indeholder tekst, dronning&#10;&#10;Automatisk genereret beskrivelse">
            <a:extLst>
              <a:ext uri="{FF2B5EF4-FFF2-40B4-BE49-F238E27FC236}">
                <a16:creationId xmlns:a16="http://schemas.microsoft.com/office/drawing/2014/main" id="{F030CA52-DE2B-4B62-91B2-FFDAEF7F0A15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5"/>
          <a:stretch/>
        </p:blipFill>
        <p:spPr>
          <a:xfrm>
            <a:off x="9152701" y="2268000"/>
            <a:ext cx="1800000" cy="1800000"/>
          </a:xfrm>
        </p:spPr>
      </p:pic>
      <p:pic>
        <p:nvPicPr>
          <p:cNvPr id="25" name="Pladsholder til indhold 24" descr="Et billede, der indeholder meter&#10;&#10;Automatisk genereret beskrivelse">
            <a:extLst>
              <a:ext uri="{FF2B5EF4-FFF2-40B4-BE49-F238E27FC236}">
                <a16:creationId xmlns:a16="http://schemas.microsoft.com/office/drawing/2014/main" id="{1446B18B-FCAF-4994-86AF-DFB6F2D0C5CD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r="7494"/>
          <a:stretch/>
        </p:blipFill>
        <p:spPr>
          <a:xfrm>
            <a:off x="9152701" y="4176000"/>
            <a:ext cx="1800000" cy="1800000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18AC8162-004E-4352-9CB5-80621CBF15F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Svar på åbning 1NT</a:t>
            </a:r>
            <a:endParaRPr lang="en-DK" dirty="0"/>
          </a:p>
        </p:txBody>
      </p:sp>
      <p:pic>
        <p:nvPicPr>
          <p:cNvPr id="19" name="Pladsholder til indhold 1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5B5F115A-C712-45DC-8855-A93C16359461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r="7494"/>
          <a:stretch/>
        </p:blipFill>
        <p:spPr>
          <a:xfrm>
            <a:off x="7266548" y="2268000"/>
            <a:ext cx="1800000" cy="1800000"/>
          </a:xfrm>
        </p:spPr>
      </p:pic>
      <p:pic>
        <p:nvPicPr>
          <p:cNvPr id="26" name="Pladsholder til indhold 12" descr="Et billede, der indeholder bygning, stof, vindue&#10;&#10;Automatisk genereret beskrivelse">
            <a:extLst>
              <a:ext uri="{FF2B5EF4-FFF2-40B4-BE49-F238E27FC236}">
                <a16:creationId xmlns:a16="http://schemas.microsoft.com/office/drawing/2014/main" id="{C9C18C2F-A8FE-433D-AA74-CF17E19340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7266548" y="4176000"/>
            <a:ext cx="1800000" cy="1800000"/>
          </a:xfrm>
          <a:prstGeom prst="rect">
            <a:avLst/>
          </a:prstGeom>
        </p:spPr>
      </p:pic>
      <p:pic>
        <p:nvPicPr>
          <p:cNvPr id="6" name="Pladsholder til indhold 5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315D663E-5243-4F0B-817A-2935AAAE042F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3487665"/>
            <a:ext cx="5572125" cy="1246332"/>
          </a:xfrm>
        </p:spPr>
      </p:pic>
    </p:spTree>
    <p:extLst>
      <p:ext uri="{BB962C8B-B14F-4D97-AF65-F5344CB8AC3E}">
        <p14:creationId xmlns:p14="http://schemas.microsoft.com/office/powerpoint/2010/main" val="2307142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ladsholder til indhold 21" descr="Et billede, der indeholder bygning&#10;&#10;Automatisk genereret beskrivelse">
            <a:extLst>
              <a:ext uri="{FF2B5EF4-FFF2-40B4-BE49-F238E27FC236}">
                <a16:creationId xmlns:a16="http://schemas.microsoft.com/office/drawing/2014/main" id="{2CC0C20B-626B-4F37-BFF6-73D514D63F7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666"/>
          <a:stretch/>
        </p:blipFill>
        <p:spPr>
          <a:xfrm>
            <a:off x="7266548" y="2268000"/>
            <a:ext cx="1800000" cy="1800000"/>
          </a:xfrm>
        </p:spPr>
      </p:pic>
      <p:pic>
        <p:nvPicPr>
          <p:cNvPr id="26" name="Pladsholder til indhold 25" descr="Et billede, der indeholder indendørs, bord, person, bærbar computer&#10;&#10;Automatisk genereret beskrivelse">
            <a:extLst>
              <a:ext uri="{FF2B5EF4-FFF2-40B4-BE49-F238E27FC236}">
                <a16:creationId xmlns:a16="http://schemas.microsoft.com/office/drawing/2014/main" id="{10C31A30-200D-49BC-84AA-5109B045BCC7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8" b="16718"/>
          <a:stretch/>
        </p:blipFill>
        <p:spPr>
          <a:xfrm>
            <a:off x="7266548" y="4176001"/>
            <a:ext cx="1800000" cy="1800000"/>
          </a:xfrm>
        </p:spPr>
      </p:pic>
      <p:pic>
        <p:nvPicPr>
          <p:cNvPr id="24" name="Pladsholder til indhold 23" descr="Et billede, der indeholder person, mand, mad, bord&#10;&#10;Automatisk genereret beskrivelse">
            <a:extLst>
              <a:ext uri="{FF2B5EF4-FFF2-40B4-BE49-F238E27FC236}">
                <a16:creationId xmlns:a16="http://schemas.microsoft.com/office/drawing/2014/main" id="{842C5C4D-B830-4FE7-AF5A-CA67CBB61D7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8" r="16718"/>
          <a:stretch/>
        </p:blipFill>
        <p:spPr>
          <a:xfrm>
            <a:off x="9152701" y="2268000"/>
            <a:ext cx="1800000" cy="1800000"/>
          </a:xfrm>
        </p:spPr>
      </p:pic>
      <p:pic>
        <p:nvPicPr>
          <p:cNvPr id="28" name="Pladsholder til indhold 27" descr="Et billede, der indeholder tekst, dronning&#10;&#10;Automatisk genereret beskrivelse">
            <a:extLst>
              <a:ext uri="{FF2B5EF4-FFF2-40B4-BE49-F238E27FC236}">
                <a16:creationId xmlns:a16="http://schemas.microsoft.com/office/drawing/2014/main" id="{FE6B3899-9294-4AA7-84A0-C52713928313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/>
          <a:stretch/>
        </p:blipFill>
        <p:spPr>
          <a:xfrm>
            <a:off x="9152701" y="4176001"/>
            <a:ext cx="1800000" cy="1800000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18AC8162-004E-4352-9CB5-80621CBF15F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Spilgennemgang</a:t>
            </a:r>
            <a:endParaRPr lang="en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D65265A9-B168-48BA-8A79-79D717F2F301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9"/>
          <a:stretch/>
        </p:blipFill>
        <p:spPr>
          <a:xfrm>
            <a:off x="1799999" y="2268000"/>
            <a:ext cx="3132000" cy="3833569"/>
          </a:xfrm>
        </p:spPr>
      </p:pic>
    </p:spTree>
    <p:extLst>
      <p:ext uri="{BB962C8B-B14F-4D97-AF65-F5344CB8AC3E}">
        <p14:creationId xmlns:p14="http://schemas.microsoft.com/office/powerpoint/2010/main" val="331920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ladsholder til indhold 18" descr="Et billede, der indeholder tekst, værelse&#10;&#10;Automatisk genereret beskrivelse">
            <a:extLst>
              <a:ext uri="{FF2B5EF4-FFF2-40B4-BE49-F238E27FC236}">
                <a16:creationId xmlns:a16="http://schemas.microsoft.com/office/drawing/2014/main" id="{EFC4E890-A40A-4E4F-940D-E3B474B4182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/>
        </p:blipFill>
        <p:spPr>
          <a:xfrm>
            <a:off x="7266549" y="2268000"/>
            <a:ext cx="1800000" cy="1800000"/>
          </a:xfrm>
        </p:spPr>
      </p:pic>
      <p:pic>
        <p:nvPicPr>
          <p:cNvPr id="25" name="Pladsholder til indhold 24" descr="Et billede, der indeholder sidder, mand, sort, lille&#10;&#10;Automatisk genereret beskrivelse">
            <a:extLst>
              <a:ext uri="{FF2B5EF4-FFF2-40B4-BE49-F238E27FC236}">
                <a16:creationId xmlns:a16="http://schemas.microsoft.com/office/drawing/2014/main" id="{46CB4E9B-E699-45CC-87E9-263A5720386E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0" r="24623"/>
          <a:stretch/>
        </p:blipFill>
        <p:spPr>
          <a:xfrm>
            <a:off x="7266549" y="4176000"/>
            <a:ext cx="1800000" cy="1800000"/>
          </a:xfrm>
        </p:spPr>
      </p:pic>
      <p:pic>
        <p:nvPicPr>
          <p:cNvPr id="21" name="Pladsholder til indhold 20" descr="Et billede, der indeholder opbevarer, mad&#10;&#10;Automatisk genereret beskrivelse">
            <a:extLst>
              <a:ext uri="{FF2B5EF4-FFF2-40B4-BE49-F238E27FC236}">
                <a16:creationId xmlns:a16="http://schemas.microsoft.com/office/drawing/2014/main" id="{2F6568CE-F55F-4B23-842C-B3B47D609918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666"/>
          <a:stretch/>
        </p:blipFill>
        <p:spPr>
          <a:xfrm>
            <a:off x="9152700" y="2268000"/>
            <a:ext cx="1800000" cy="1800000"/>
          </a:xfrm>
        </p:spPr>
      </p:pic>
      <p:pic>
        <p:nvPicPr>
          <p:cNvPr id="27" name="Pladsholder til indhold 26" descr="Et billede, der indeholder person, indendørs, hånd, bruger&#10;&#10;Automatisk genereret beskrivelse">
            <a:extLst>
              <a:ext uri="{FF2B5EF4-FFF2-40B4-BE49-F238E27FC236}">
                <a16:creationId xmlns:a16="http://schemas.microsoft.com/office/drawing/2014/main" id="{66B5F072-0C64-484A-A0D2-DED0472197F2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3" t="97" r="16883" b="-97"/>
          <a:stretch/>
        </p:blipFill>
        <p:spPr>
          <a:xfrm>
            <a:off x="9152701" y="4177752"/>
            <a:ext cx="1800000" cy="1800000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18AC8162-004E-4352-9CB5-80621CBF15F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Spilgennemgang</a:t>
            </a:r>
            <a:endParaRPr lang="en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CB3B3143-2D70-4455-9CDD-7F2126D65217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2268537"/>
            <a:ext cx="3132000" cy="3691286"/>
          </a:xfrm>
        </p:spPr>
      </p:pic>
    </p:spTree>
    <p:extLst>
      <p:ext uri="{BB962C8B-B14F-4D97-AF65-F5344CB8AC3E}">
        <p14:creationId xmlns:p14="http://schemas.microsoft.com/office/powerpoint/2010/main" val="2048593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ladsholder til indhold 25" descr="Et billede, der indeholder mand, ser, taler, telefon&#10;&#10;Automatisk genereret beskrivelse">
            <a:extLst>
              <a:ext uri="{FF2B5EF4-FFF2-40B4-BE49-F238E27FC236}">
                <a16:creationId xmlns:a16="http://schemas.microsoft.com/office/drawing/2014/main" id="{43AA72B3-32FB-4A3B-8172-25CAF60669AD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988" y="3580659"/>
            <a:ext cx="3455987" cy="1049232"/>
          </a:xfrm>
        </p:spPr>
      </p:pic>
      <p:pic>
        <p:nvPicPr>
          <p:cNvPr id="28" name="Pladsholder til indhold 27" descr="Et billede, der indeholder mad&#10;&#10;Automatisk genereret beskrivelse">
            <a:extLst>
              <a:ext uri="{FF2B5EF4-FFF2-40B4-BE49-F238E27FC236}">
                <a16:creationId xmlns:a16="http://schemas.microsoft.com/office/drawing/2014/main" id="{85B0D04D-EC03-40E7-AA0C-BFA67B1FDDBC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988" y="4888759"/>
            <a:ext cx="3455987" cy="1049232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18AC8162-004E-4352-9CB5-80621CBF15F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Spilgennemgang</a:t>
            </a:r>
            <a:endParaRPr lang="en-DK" dirty="0"/>
          </a:p>
        </p:txBody>
      </p:sp>
      <p:pic>
        <p:nvPicPr>
          <p:cNvPr id="24" name="Pladsholder til indhold 23" descr="Et billede, der indeholder person, indendørs, sidder, bord&#10;&#10;Automatisk genereret beskrivelse">
            <a:extLst>
              <a:ext uri="{FF2B5EF4-FFF2-40B4-BE49-F238E27FC236}">
                <a16:creationId xmlns:a16="http://schemas.microsoft.com/office/drawing/2014/main" id="{2DAE81D3-C8F6-4D72-AD69-4E23F41B80A3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988" y="2283672"/>
            <a:ext cx="3455987" cy="1049232"/>
          </a:xfrm>
        </p:spPr>
      </p:pic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AA425F1C-8C76-426C-82CE-9A3A5FD58B00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2268535"/>
            <a:ext cx="3132000" cy="3863726"/>
          </a:xfrm>
        </p:spPr>
      </p:pic>
    </p:spTree>
    <p:extLst>
      <p:ext uri="{BB962C8B-B14F-4D97-AF65-F5344CB8AC3E}">
        <p14:creationId xmlns:p14="http://schemas.microsoft.com/office/powerpoint/2010/main" val="796631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person, mad, indendørs, sidder&#10;&#10;Automatisk genereret beskrivelse">
            <a:extLst>
              <a:ext uri="{FF2B5EF4-FFF2-40B4-BE49-F238E27FC236}">
                <a16:creationId xmlns:a16="http://schemas.microsoft.com/office/drawing/2014/main" id="{C6609890-F0F9-4901-998E-DA6F36D361D3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8"/>
          <a:stretch/>
        </p:blipFill>
        <p:spPr>
          <a:xfrm>
            <a:off x="7266548" y="2268000"/>
            <a:ext cx="1800000" cy="1800000"/>
          </a:xfrm>
        </p:spPr>
      </p:pic>
      <p:pic>
        <p:nvPicPr>
          <p:cNvPr id="17" name="Pladsholder til indhold 16" descr="Et billede, der indeholder person, indendørs, loft, mand&#10;&#10;Automatisk genereret beskrivelse">
            <a:extLst>
              <a:ext uri="{FF2B5EF4-FFF2-40B4-BE49-F238E27FC236}">
                <a16:creationId xmlns:a16="http://schemas.microsoft.com/office/drawing/2014/main" id="{F028E4C3-3B90-4F08-8FEE-28B9227935FE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r="21467"/>
          <a:stretch/>
        </p:blipFill>
        <p:spPr>
          <a:xfrm>
            <a:off x="7266548" y="4183439"/>
            <a:ext cx="1800000" cy="1800000"/>
          </a:xfrm>
        </p:spPr>
      </p:pic>
      <p:pic>
        <p:nvPicPr>
          <p:cNvPr id="19" name="Pladsholder til indhold 18">
            <a:extLst>
              <a:ext uri="{FF2B5EF4-FFF2-40B4-BE49-F238E27FC236}">
                <a16:creationId xmlns:a16="http://schemas.microsoft.com/office/drawing/2014/main" id="{D7A81A4C-B540-4CC9-9B37-02F3488D5D92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4" b="16664"/>
          <a:stretch/>
        </p:blipFill>
        <p:spPr>
          <a:xfrm>
            <a:off x="9152701" y="4183439"/>
            <a:ext cx="1800000" cy="1800000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18AC8162-004E-4352-9CB5-80621CBF15F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dirty="0"/>
              <a:t>Spilgennemgang</a:t>
            </a:r>
            <a:endParaRPr lang="en-DK" dirty="0"/>
          </a:p>
        </p:txBody>
      </p:sp>
      <p:pic>
        <p:nvPicPr>
          <p:cNvPr id="14" name="Pladsholder til indhold 13" descr="Et billede, der indeholder sort, graffiti, skilt, hvid&#10;&#10;Automatisk genereret beskrivelse">
            <a:extLst>
              <a:ext uri="{FF2B5EF4-FFF2-40B4-BE49-F238E27FC236}">
                <a16:creationId xmlns:a16="http://schemas.microsoft.com/office/drawing/2014/main" id="{346B666C-EEE9-4F1C-B9DF-1A68AD2911B2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8" t="14859" r="3200" b="5367"/>
          <a:stretch/>
        </p:blipFill>
        <p:spPr>
          <a:xfrm>
            <a:off x="9152701" y="2285433"/>
            <a:ext cx="1800000" cy="1800000"/>
          </a:xfrm>
        </p:spPr>
      </p:pic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57528E20-ECED-49D7-A688-3C939AC9C3C3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2268538"/>
            <a:ext cx="3131899" cy="3684587"/>
          </a:xfrm>
        </p:spPr>
      </p:pic>
    </p:spTree>
    <p:extLst>
      <p:ext uri="{BB962C8B-B14F-4D97-AF65-F5344CB8AC3E}">
        <p14:creationId xmlns:p14="http://schemas.microsoft.com/office/powerpoint/2010/main" val="701840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745F7E-F9A6-41C5-9D8B-4335841569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2885" y="3360821"/>
            <a:ext cx="5456502" cy="1604211"/>
          </a:xfrm>
        </p:spPr>
        <p:txBody>
          <a:bodyPr>
            <a:normAutofit/>
          </a:bodyPr>
          <a:lstStyle/>
          <a:p>
            <a:pPr algn="r"/>
            <a:r>
              <a:rPr lang="da-DK" sz="6000" dirty="0"/>
              <a:t>Tak for i dag</a:t>
            </a:r>
            <a:br>
              <a:rPr lang="da-DK" sz="6000" dirty="0"/>
            </a:br>
            <a:r>
              <a:rPr lang="da-DK" sz="3000" dirty="0">
                <a:solidFill>
                  <a:srgbClr val="DD3A26"/>
                </a:solidFill>
              </a:rPr>
              <a:t>og på gensyn</a:t>
            </a:r>
            <a:endParaRPr lang="en-DK" sz="3000" dirty="0">
              <a:solidFill>
                <a:srgbClr val="DD3A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1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8" descr="Et billede, der indeholder udendørs, græs, stående, solnedgang&#10;&#10;Automatisk genereret beskrivelse">
            <a:extLst>
              <a:ext uri="{FF2B5EF4-FFF2-40B4-BE49-F238E27FC236}">
                <a16:creationId xmlns:a16="http://schemas.microsoft.com/office/drawing/2014/main" id="{3FCA7E53-7401-4944-8D47-83EA7AB7F65C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666"/>
          <a:stretch/>
        </p:blipFill>
        <p:spPr>
          <a:xfrm>
            <a:off x="7266548" y="2268000"/>
            <a:ext cx="1800000" cy="1800000"/>
          </a:xfr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418DB33-6A84-4539-9E97-8BAC5ACC0C2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8000" y="2268000"/>
            <a:ext cx="5572800" cy="3685357"/>
          </a:xfrm>
        </p:spPr>
        <p:txBody>
          <a:bodyPr/>
          <a:lstStyle/>
          <a:p>
            <a:pPr marL="323850" indent="-285750"/>
            <a:r>
              <a:rPr lang="en-US"/>
              <a:t>Fire deltagere</a:t>
            </a:r>
          </a:p>
          <a:p>
            <a:pPr marL="323850" indent="-285750"/>
            <a:r>
              <a:rPr lang="en-US"/>
              <a:t>Nord og Syd spiller sammen mod Øst og Vest som spiller sammen</a:t>
            </a:r>
            <a:endParaRPr lang="en-US" dirty="0"/>
          </a:p>
        </p:txBody>
      </p:sp>
      <p:pic>
        <p:nvPicPr>
          <p:cNvPr id="11" name="Pladsholder til indhold 10" descr="Et billede, der indeholder objekt, ur&#10;&#10;Automatisk genereret beskrivelse">
            <a:extLst>
              <a:ext uri="{FF2B5EF4-FFF2-40B4-BE49-F238E27FC236}">
                <a16:creationId xmlns:a16="http://schemas.microsoft.com/office/drawing/2014/main" id="{EC2FF08F-7EAD-4D33-B1AC-A5AF873F2A38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666"/>
          <a:stretch/>
        </p:blipFill>
        <p:spPr>
          <a:xfrm>
            <a:off x="9152700" y="2268000"/>
            <a:ext cx="1800000" cy="1800000"/>
          </a:xfrm>
        </p:spPr>
      </p:pic>
      <p:pic>
        <p:nvPicPr>
          <p:cNvPr id="15" name="Pladsholder til indhold 14" descr="Et billede, der indeholder person, indendørs, sidder, bord&#10;&#10;Automatisk genereret beskrivelse">
            <a:extLst>
              <a:ext uri="{FF2B5EF4-FFF2-40B4-BE49-F238E27FC236}">
                <a16:creationId xmlns:a16="http://schemas.microsoft.com/office/drawing/2014/main" id="{BCC42256-D5BF-42EE-81A4-43200C2233CC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2" r="14729"/>
          <a:stretch/>
        </p:blipFill>
        <p:spPr>
          <a:xfrm>
            <a:off x="9152700" y="4176001"/>
            <a:ext cx="1800000" cy="1800000"/>
          </a:xfr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82157EA1-135A-49A8-90E8-868B9E54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462187"/>
            <a:ext cx="9020175" cy="629486"/>
          </a:xfrm>
        </p:spPr>
        <p:txBody>
          <a:bodyPr/>
          <a:lstStyle/>
          <a:p>
            <a:r>
              <a:rPr lang="en-US"/>
              <a:t>Hvordan spiller man bridge?</a:t>
            </a:r>
            <a:endParaRPr lang="en-DK" dirty="0"/>
          </a:p>
        </p:txBody>
      </p:sp>
      <p:pic>
        <p:nvPicPr>
          <p:cNvPr id="45" name="Pladsholder til indhold 22" descr="Et billede, der indeholder udendørs, bygning, skilt, mand&#10;&#10;Automatisk genereret beskrivelse">
            <a:extLst>
              <a:ext uri="{FF2B5EF4-FFF2-40B4-BE49-F238E27FC236}">
                <a16:creationId xmlns:a16="http://schemas.microsoft.com/office/drawing/2014/main" id="{461DE322-3471-4731-84AB-58A381079229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6" t="-345" r="4452" b="345"/>
          <a:stretch/>
        </p:blipFill>
        <p:spPr>
          <a:xfrm>
            <a:off x="7266548" y="4176000"/>
            <a:ext cx="1800000" cy="1800000"/>
          </a:xfrm>
        </p:spPr>
      </p:pic>
    </p:spTree>
    <p:extLst>
      <p:ext uri="{BB962C8B-B14F-4D97-AF65-F5344CB8AC3E}">
        <p14:creationId xmlns:p14="http://schemas.microsoft.com/office/powerpoint/2010/main" val="2464258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indhold 9" descr="Et billede, der indeholder person, mand, bygning, opbevarer&#10;&#10;Automatisk genereret beskrivelse">
            <a:extLst>
              <a:ext uri="{FF2B5EF4-FFF2-40B4-BE49-F238E27FC236}">
                <a16:creationId xmlns:a16="http://schemas.microsoft.com/office/drawing/2014/main" id="{23D5CB89-6483-4188-B35A-21878087CD93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9" b="20055"/>
          <a:stretch/>
        </p:blipFill>
        <p:spPr>
          <a:xfrm>
            <a:off x="7266548" y="2268000"/>
            <a:ext cx="3456000" cy="1080000"/>
          </a:xfr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16BEAF7-D0A2-49C5-8A1F-941E1EDAAA16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323850" indent="-285750"/>
            <a:r>
              <a:rPr lang="en-US" dirty="0" err="1"/>
              <a:t>Esserne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højest</a:t>
            </a:r>
            <a:endParaRPr lang="en-US" dirty="0"/>
          </a:p>
          <a:p>
            <a:pPr marL="323850" indent="-285750"/>
            <a:r>
              <a:rPr lang="en-US" dirty="0" err="1"/>
              <a:t>To’erne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lavest</a:t>
            </a:r>
            <a:endParaRPr lang="en-US" dirty="0"/>
          </a:p>
          <a:p>
            <a:pPr marL="323850" indent="-285750"/>
            <a:r>
              <a:rPr lang="en-US" dirty="0"/>
              <a:t>Ingen </a:t>
            </a:r>
            <a:r>
              <a:rPr lang="en-US" dirty="0" err="1"/>
              <a:t>Jokere</a:t>
            </a:r>
            <a:endParaRPr lang="en-US" dirty="0"/>
          </a:p>
        </p:txBody>
      </p:sp>
      <p:pic>
        <p:nvPicPr>
          <p:cNvPr id="12" name="Pladsholder til indhold 11" descr="Et billede, der indeholder objekt, meter&#10;&#10;Automatisk genereret beskrivelse">
            <a:extLst>
              <a:ext uri="{FF2B5EF4-FFF2-40B4-BE49-F238E27FC236}">
                <a16:creationId xmlns:a16="http://schemas.microsoft.com/office/drawing/2014/main" id="{AB3A6CE7-EE65-4D3F-A4C9-B9CADEB22C5E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2" b="40676"/>
          <a:stretch/>
        </p:blipFill>
        <p:spPr>
          <a:xfrm>
            <a:off x="7266548" y="3570678"/>
            <a:ext cx="3456000" cy="1080000"/>
          </a:xfrm>
        </p:spPr>
      </p:pic>
      <p:pic>
        <p:nvPicPr>
          <p:cNvPr id="14" name="Pladsholder til indhold 13" descr="Et billede, der indeholder bord, skærm, skilt, forskellig&#10;&#10;Automatisk genereret beskrivelse">
            <a:extLst>
              <a:ext uri="{FF2B5EF4-FFF2-40B4-BE49-F238E27FC236}">
                <a16:creationId xmlns:a16="http://schemas.microsoft.com/office/drawing/2014/main" id="{0910E5CC-9F11-495E-BDFB-0CBE94107AC7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83" b="35483"/>
          <a:stretch/>
        </p:blipFill>
        <p:spPr>
          <a:xfrm>
            <a:off x="7266548" y="4873357"/>
            <a:ext cx="3456000" cy="1080000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541E46BF-1AD1-4F8B-AC81-0D8433DF4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 </a:t>
            </a:r>
            <a:r>
              <a:rPr lang="en-US" dirty="0" err="1"/>
              <a:t>almindeligt</a:t>
            </a:r>
            <a:r>
              <a:rPr lang="en-US" dirty="0"/>
              <a:t> </a:t>
            </a:r>
            <a:r>
              <a:rPr lang="en-US" dirty="0" err="1"/>
              <a:t>spil</a:t>
            </a:r>
            <a:r>
              <a:rPr lang="en-US" dirty="0"/>
              <a:t> med 52 </a:t>
            </a:r>
            <a:r>
              <a:rPr lang="en-US" dirty="0" err="1"/>
              <a:t>kort</a:t>
            </a:r>
            <a:br>
              <a:rPr lang="en-US" dirty="0"/>
            </a:b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20544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8" descr="Et billede, der indeholder bygning, legetøj, stor, gruppe&#10;&#10;Automatisk genereret beskrivelse">
            <a:extLst>
              <a:ext uri="{FF2B5EF4-FFF2-40B4-BE49-F238E27FC236}">
                <a16:creationId xmlns:a16="http://schemas.microsoft.com/office/drawing/2014/main" id="{C77D6C8D-EAE9-4ED3-9458-0F25DB5A5523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0" t="16061" r="19440" b="2445"/>
          <a:stretch/>
        </p:blipFill>
        <p:spPr>
          <a:xfrm>
            <a:off x="7266549" y="2268000"/>
            <a:ext cx="1800000" cy="1800000"/>
          </a:xfr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375E91-FD95-42FE-8686-575FEEBFC435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MELDINGER og SPILLET</a:t>
            </a:r>
          </a:p>
          <a:p>
            <a:pPr marL="323850" indent="-285750"/>
            <a:r>
              <a:rPr lang="en-US" dirty="0" err="1"/>
              <a:t>Først</a:t>
            </a:r>
            <a:r>
              <a:rPr lang="en-US" dirty="0"/>
              <a:t> melder man, og </a:t>
            </a:r>
            <a:r>
              <a:rPr lang="en-US" dirty="0" err="1"/>
              <a:t>derefter</a:t>
            </a:r>
            <a:r>
              <a:rPr lang="en-US" dirty="0"/>
              <a:t> spiller man </a:t>
            </a:r>
            <a:r>
              <a:rPr lang="en-US" dirty="0" err="1"/>
              <a:t>kortene</a:t>
            </a:r>
            <a:endParaRPr lang="en-US" dirty="0"/>
          </a:p>
          <a:p>
            <a:pPr marL="600075" lvl="1" indent="-285750">
              <a:buFont typeface="Symbol" panose="05050102010706020507" pitchFamily="18" charset="2"/>
              <a:buChar char="§"/>
            </a:pPr>
            <a:r>
              <a:rPr lang="en-US" dirty="0"/>
              <a:t>Sans?</a:t>
            </a:r>
          </a:p>
          <a:p>
            <a:pPr marL="600075" lvl="1" indent="-285750">
              <a:buFont typeface="Symbol" panose="05050102010706020507" pitchFamily="18" charset="2"/>
              <a:buChar char="§"/>
            </a:pPr>
            <a:r>
              <a:rPr lang="en-US" dirty="0" err="1"/>
              <a:t>Trumf</a:t>
            </a:r>
            <a:r>
              <a:rPr lang="en-US" dirty="0"/>
              <a:t>?</a:t>
            </a:r>
          </a:p>
        </p:txBody>
      </p:sp>
      <p:pic>
        <p:nvPicPr>
          <p:cNvPr id="13" name="Pladsholder til indhold 1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63FFC8E5-3B39-433C-B84E-EAC866AF9B71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666"/>
          <a:stretch/>
        </p:blipFill>
        <p:spPr>
          <a:xfrm>
            <a:off x="7266549" y="4176000"/>
            <a:ext cx="1800000" cy="1800000"/>
          </a:xfrm>
        </p:spPr>
      </p:pic>
      <p:pic>
        <p:nvPicPr>
          <p:cNvPr id="11" name="Pladsholder til indhold 10" descr="Et billede, der indeholder person, mand, mad, bord&#10;&#10;Automatisk genereret beskrivelse">
            <a:extLst>
              <a:ext uri="{FF2B5EF4-FFF2-40B4-BE49-F238E27FC236}">
                <a16:creationId xmlns:a16="http://schemas.microsoft.com/office/drawing/2014/main" id="{3C4068C9-7BC7-4DEE-BB1C-4B67B8A643A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6" r="15210"/>
          <a:stretch/>
        </p:blipFill>
        <p:spPr>
          <a:xfrm>
            <a:off x="9152701" y="2268000"/>
            <a:ext cx="1800000" cy="1800000"/>
          </a:xfrm>
        </p:spPr>
      </p:pic>
      <p:pic>
        <p:nvPicPr>
          <p:cNvPr id="15" name="Pladsholder til indhold 14" descr="Et billede, der indeholder objekt, ur&#10;&#10;Automatisk genereret beskrivelse">
            <a:extLst>
              <a:ext uri="{FF2B5EF4-FFF2-40B4-BE49-F238E27FC236}">
                <a16:creationId xmlns:a16="http://schemas.microsoft.com/office/drawing/2014/main" id="{1FDB43BC-4D62-42FA-81B2-B9BFD2566FFF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>
          <a:xfrm>
            <a:off x="9152701" y="4176000"/>
            <a:ext cx="1800000" cy="1800000"/>
          </a:xfr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CF57D14F-5C07-4448-9E51-1D732AA8C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 </a:t>
            </a:r>
            <a:r>
              <a:rPr lang="en-US" dirty="0" err="1"/>
              <a:t>spil</a:t>
            </a:r>
            <a:r>
              <a:rPr lang="en-US" dirty="0"/>
              <a:t> bridge </a:t>
            </a:r>
            <a:r>
              <a:rPr lang="en-US" dirty="0" err="1"/>
              <a:t>består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to dele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714394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31F248-492B-4C76-982C-DCBEF2254BF6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323850" indent="-285750"/>
            <a:r>
              <a:rPr lang="en-US" dirty="0" err="1"/>
              <a:t>Læg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rækkefølge</a:t>
            </a:r>
            <a:endParaRPr lang="en-US" dirty="0"/>
          </a:p>
          <a:p>
            <a:pPr marL="323850" indent="-285750"/>
            <a:r>
              <a:rPr lang="en-US" dirty="0" err="1"/>
              <a:t>Bekend</a:t>
            </a:r>
            <a:r>
              <a:rPr lang="en-US" dirty="0"/>
              <a:t> </a:t>
            </a:r>
            <a:r>
              <a:rPr lang="en-US" dirty="0" err="1"/>
              <a:t>farve</a:t>
            </a:r>
            <a:endParaRPr lang="en-US" dirty="0"/>
          </a:p>
          <a:p>
            <a:pPr marL="323850" indent="-285750"/>
            <a:r>
              <a:rPr lang="en-US" dirty="0" err="1"/>
              <a:t>Højeste</a:t>
            </a:r>
            <a:r>
              <a:rPr lang="en-US" dirty="0"/>
              <a:t> </a:t>
            </a:r>
            <a:r>
              <a:rPr lang="en-US" dirty="0" err="1"/>
              <a:t>kort</a:t>
            </a:r>
            <a:r>
              <a:rPr lang="en-US" dirty="0"/>
              <a:t> </a:t>
            </a:r>
            <a:r>
              <a:rPr lang="en-US" dirty="0" err="1"/>
              <a:t>tager</a:t>
            </a:r>
            <a:r>
              <a:rPr lang="en-US" dirty="0"/>
              <a:t> </a:t>
            </a:r>
            <a:r>
              <a:rPr lang="en-US" dirty="0" err="1"/>
              <a:t>stikket</a:t>
            </a:r>
            <a:endParaRPr lang="en-US" dirty="0"/>
          </a:p>
        </p:txBody>
      </p:sp>
      <p:pic>
        <p:nvPicPr>
          <p:cNvPr id="10" name="Pladsholder til indhold 9" descr="Et billede, der indeholder græs, person, udendørs, personer&#10;&#10;Automatisk genereret beskrivelse">
            <a:extLst>
              <a:ext uri="{FF2B5EF4-FFF2-40B4-BE49-F238E27FC236}">
                <a16:creationId xmlns:a16="http://schemas.microsoft.com/office/drawing/2014/main" id="{0480EEBC-4D5A-4CF7-8810-1B197BB387EE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9" b="35736"/>
          <a:stretch/>
        </p:blipFill>
        <p:spPr>
          <a:xfrm>
            <a:off x="7266548" y="3510001"/>
            <a:ext cx="3456000" cy="1080000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F1C171A-ECC0-45F3-AC9A-3E8DE9F98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Tag </a:t>
            </a:r>
            <a:r>
              <a:rPr lang="en-US" dirty="0" err="1"/>
              <a:t>stik</a:t>
            </a:r>
            <a:endParaRPr lang="en-DK" dirty="0"/>
          </a:p>
        </p:txBody>
      </p:sp>
      <p:pic>
        <p:nvPicPr>
          <p:cNvPr id="20" name="Pladsholder til indhold 19">
            <a:extLst>
              <a:ext uri="{FF2B5EF4-FFF2-40B4-BE49-F238E27FC236}">
                <a16:creationId xmlns:a16="http://schemas.microsoft.com/office/drawing/2014/main" id="{99A20A58-4F4B-402B-8328-D8C8CDEDCA5D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6" b="23984"/>
          <a:stretch/>
        </p:blipFill>
        <p:spPr>
          <a:xfrm>
            <a:off x="7266548" y="4752002"/>
            <a:ext cx="3456000" cy="1080001"/>
          </a:xfrm>
        </p:spPr>
      </p:pic>
      <p:pic>
        <p:nvPicPr>
          <p:cNvPr id="24" name="Pladsholder til indhold 23" descr="Et billede, der indeholder person, værelse, bygning, bord&#10;&#10;Automatisk genereret beskrivelse">
            <a:extLst>
              <a:ext uri="{FF2B5EF4-FFF2-40B4-BE49-F238E27FC236}">
                <a16:creationId xmlns:a16="http://schemas.microsoft.com/office/drawing/2014/main" id="{2718B775-B355-4CD0-85EE-2BB2B81C9FBE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3" b="19211"/>
          <a:stretch/>
        </p:blipFill>
        <p:spPr>
          <a:xfrm>
            <a:off x="7266548" y="2289740"/>
            <a:ext cx="3456000" cy="1058259"/>
          </a:xfrm>
        </p:spPr>
      </p:pic>
    </p:spTree>
    <p:extLst>
      <p:ext uri="{BB962C8B-B14F-4D97-AF65-F5344CB8AC3E}">
        <p14:creationId xmlns:p14="http://schemas.microsoft.com/office/powerpoint/2010/main" val="2672357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8" descr="Et billede, der indeholder person, bord, indendørs, bygning&#10;&#10;Automatisk genereret beskrivelse">
            <a:extLst>
              <a:ext uri="{FF2B5EF4-FFF2-40B4-BE49-F238E27FC236}">
                <a16:creationId xmlns:a16="http://schemas.microsoft.com/office/drawing/2014/main" id="{353D67AC-610B-411B-951D-F1F5E2B3895C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r="16721"/>
          <a:stretch/>
        </p:blipFill>
        <p:spPr>
          <a:xfrm>
            <a:off x="7266548" y="2268000"/>
            <a:ext cx="1800000" cy="1800000"/>
          </a:xfr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CE8A9F6-74C8-44B3-84E4-134E897C7A0C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323850" indent="-285750"/>
            <a:r>
              <a:rPr lang="en-US" dirty="0" err="1"/>
              <a:t>Spilfører</a:t>
            </a:r>
            <a:endParaRPr lang="en-US" dirty="0"/>
          </a:p>
          <a:p>
            <a:pPr marL="323850" indent="-285750"/>
            <a:r>
              <a:rPr lang="en-US" dirty="0" err="1"/>
              <a:t>Udspiller</a:t>
            </a:r>
            <a:endParaRPr lang="en-US" dirty="0"/>
          </a:p>
          <a:p>
            <a:pPr marL="323850" indent="-285750"/>
            <a:r>
              <a:rPr lang="en-US" dirty="0"/>
              <a:t>Den </a:t>
            </a:r>
            <a:r>
              <a:rPr lang="en-US" dirty="0" err="1"/>
              <a:t>blinde</a:t>
            </a:r>
            <a:endParaRPr lang="en-US" dirty="0"/>
          </a:p>
        </p:txBody>
      </p:sp>
      <p:pic>
        <p:nvPicPr>
          <p:cNvPr id="13" name="Pladsholder til indhold 12" descr="Et billede, der indeholder udendørs, person, kvinde, poserer&#10;&#10;Automatisk genereret beskrivelse">
            <a:extLst>
              <a:ext uri="{FF2B5EF4-FFF2-40B4-BE49-F238E27FC236}">
                <a16:creationId xmlns:a16="http://schemas.microsoft.com/office/drawing/2014/main" id="{20BE0300-6412-4CBB-9ED3-00CBF8D65CBE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" r="27197"/>
          <a:stretch/>
        </p:blipFill>
        <p:spPr>
          <a:xfrm>
            <a:off x="7266548" y="4176000"/>
            <a:ext cx="1800000" cy="1800000"/>
          </a:xfrm>
        </p:spPr>
      </p:pic>
      <p:pic>
        <p:nvPicPr>
          <p:cNvPr id="11" name="Pladsholder til indhold 10" descr="Et billede, der indeholder indendørs, bord, foto, hvid&#10;&#10;Automatisk genereret beskrivelse">
            <a:extLst>
              <a:ext uri="{FF2B5EF4-FFF2-40B4-BE49-F238E27FC236}">
                <a16:creationId xmlns:a16="http://schemas.microsoft.com/office/drawing/2014/main" id="{222631D8-F45E-42A4-9F32-9583203F2695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/>
        </p:blipFill>
        <p:spPr>
          <a:xfrm>
            <a:off x="9152700" y="4176000"/>
            <a:ext cx="1800000" cy="1800000"/>
          </a:xfrm>
        </p:spPr>
      </p:pic>
      <p:pic>
        <p:nvPicPr>
          <p:cNvPr id="17" name="Pladsholder til indhold 16" descr="Et billede, der indeholder person, indendørs, mand, opbevarer&#10;&#10;Automatisk genereret beskrivelse">
            <a:extLst>
              <a:ext uri="{FF2B5EF4-FFF2-40B4-BE49-F238E27FC236}">
                <a16:creationId xmlns:a16="http://schemas.microsoft.com/office/drawing/2014/main" id="{E6ECE375-0816-4993-A741-B0D837A317EA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2" b="22900"/>
          <a:stretch/>
        </p:blipFill>
        <p:spPr>
          <a:xfrm>
            <a:off x="9152700" y="2271001"/>
            <a:ext cx="1800000" cy="1800000"/>
          </a:xfr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DF3E76DB-9041-4039-A326-B533BB16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Spillets</a:t>
            </a:r>
            <a:r>
              <a:rPr lang="en-US" dirty="0"/>
              <a:t> gang</a:t>
            </a:r>
            <a:br>
              <a:rPr lang="en-US" dirty="0"/>
            </a:b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172882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indhold 21">
            <a:extLst>
              <a:ext uri="{FF2B5EF4-FFF2-40B4-BE49-F238E27FC236}">
                <a16:creationId xmlns:a16="http://schemas.microsoft.com/office/drawing/2014/main" id="{9AEF5A88-8CFF-4CE4-86B6-9CD9110F84C5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Spilfører:</a:t>
            </a:r>
          </a:p>
          <a:p>
            <a:r>
              <a:rPr lang="da-DK" dirty="0"/>
              <a:t>Hvor mange topstik har jeg?</a:t>
            </a:r>
          </a:p>
          <a:p>
            <a:r>
              <a:rPr lang="da-DK" dirty="0"/>
              <a:t>Hvordan kan jeg få flere stik?</a:t>
            </a:r>
          </a:p>
          <a:p>
            <a:r>
              <a:rPr lang="da-DK" dirty="0"/>
              <a:t>Hvad sker der, hvis jeg tager mine sikre stik?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b="1" dirty="0"/>
              <a:t>Modspil:</a:t>
            </a:r>
          </a:p>
          <a:p>
            <a:r>
              <a:rPr lang="da-DK" dirty="0"/>
              <a:t>Hvilken farve spillede makker ud?</a:t>
            </a:r>
            <a:endParaRPr lang="en-DK" dirty="0"/>
          </a:p>
        </p:txBody>
      </p:sp>
      <p:sp>
        <p:nvSpPr>
          <p:cNvPr id="23" name="Pladsholder til indhold 22">
            <a:extLst>
              <a:ext uri="{FF2B5EF4-FFF2-40B4-BE49-F238E27FC236}">
                <a16:creationId xmlns:a16="http://schemas.microsoft.com/office/drawing/2014/main" id="{E71AA967-22BC-49FF-9EDA-85267A3D3568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EB9E4248-4215-4B6A-BEB6-BD0559F24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Pointer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spillet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kortene</a:t>
            </a:r>
            <a:br>
              <a:rPr lang="en-US" dirty="0"/>
            </a:br>
            <a:endParaRPr lang="en-DK" dirty="0"/>
          </a:p>
        </p:txBody>
      </p:sp>
      <p:pic>
        <p:nvPicPr>
          <p:cNvPr id="10" name="Pladsholder til indhold 4">
            <a:extLst>
              <a:ext uri="{FF2B5EF4-FFF2-40B4-BE49-F238E27FC236}">
                <a16:creationId xmlns:a16="http://schemas.microsoft.com/office/drawing/2014/main" id="{39CFAFFA-0212-4FFA-9CD2-0276B71E9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887" y="2362249"/>
            <a:ext cx="4140000" cy="348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96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indhold 4">
            <a:extLst>
              <a:ext uri="{FF2B5EF4-FFF2-40B4-BE49-F238E27FC236}">
                <a16:creationId xmlns:a16="http://schemas.microsoft.com/office/drawing/2014/main" id="{10ECABBF-A4F1-45F8-A75B-D29AFE097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887" y="2229900"/>
            <a:ext cx="4140000" cy="3600000"/>
          </a:xfrm>
          <a:prstGeom prst="rect">
            <a:avLst/>
          </a:prstGeom>
        </p:spPr>
      </p:pic>
      <p:sp>
        <p:nvSpPr>
          <p:cNvPr id="21" name="Pladsholder til indhold 20">
            <a:extLst>
              <a:ext uri="{FF2B5EF4-FFF2-40B4-BE49-F238E27FC236}">
                <a16:creationId xmlns:a16="http://schemas.microsoft.com/office/drawing/2014/main" id="{F3C60EDA-1DFD-4DCB-B723-B9CD5FB96A01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Spilfører:</a:t>
            </a:r>
          </a:p>
          <a:p>
            <a:r>
              <a:rPr lang="da-DK" dirty="0"/>
              <a:t>Hvor mange topstik har jeg?</a:t>
            </a:r>
          </a:p>
          <a:p>
            <a:r>
              <a:rPr lang="da-DK" dirty="0"/>
              <a:t>Hvordan kan jeg få flere stik?</a:t>
            </a:r>
          </a:p>
          <a:p>
            <a:r>
              <a:rPr lang="da-DK" dirty="0"/>
              <a:t>Hvad sker der, hvis jeg tager mine sikre stik?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b="1" dirty="0"/>
              <a:t>Modspil:</a:t>
            </a:r>
          </a:p>
          <a:p>
            <a:r>
              <a:rPr lang="da-DK" dirty="0"/>
              <a:t>Hvilken farve spillede makker ud?</a:t>
            </a:r>
            <a:endParaRPr lang="en-DK" dirty="0"/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E7092142-5B84-4F71-931A-778AA6C90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Pointer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spillet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kortene</a:t>
            </a:r>
            <a:br>
              <a:rPr lang="en-US" dirty="0"/>
            </a:b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534409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ladsholder til indhold 19" descr="Et billede, der indeholder værelse&#10;&#10;Automatisk genereret beskrivelse">
            <a:extLst>
              <a:ext uri="{FF2B5EF4-FFF2-40B4-BE49-F238E27FC236}">
                <a16:creationId xmlns:a16="http://schemas.microsoft.com/office/drawing/2014/main" id="{E6B4A59E-4B7D-485C-AA2D-AAD8524E6E7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0" r="450"/>
          <a:stretch/>
        </p:blipFill>
        <p:spPr>
          <a:xfrm>
            <a:off x="7266548" y="2268000"/>
            <a:ext cx="1800000" cy="1800000"/>
          </a:xfr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0043A5-15D2-4978-B052-6DB95C26F8F3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000" b="1" dirty="0"/>
              <a:t>Mål:</a:t>
            </a:r>
          </a:p>
          <a:p>
            <a:r>
              <a:rPr lang="da-DK" dirty="0"/>
              <a:t>Find ud af, hvor mange stik vi kan vinde sammen med makker</a:t>
            </a:r>
          </a:p>
          <a:p>
            <a:endParaRPr lang="da-DK" sz="900" dirty="0"/>
          </a:p>
          <a:p>
            <a:pPr marL="0" indent="0">
              <a:buNone/>
            </a:pPr>
            <a:r>
              <a:rPr lang="da-DK" sz="2000" b="1" dirty="0"/>
              <a:t>Redskab:</a:t>
            </a:r>
          </a:p>
          <a:p>
            <a:r>
              <a:rPr lang="da-DK" dirty="0"/>
              <a:t>Honnørpoint</a:t>
            </a:r>
          </a:p>
          <a:p>
            <a:pPr lvl="1"/>
            <a:r>
              <a:rPr lang="da-DK" dirty="0"/>
              <a:t>Es		= 4</a:t>
            </a:r>
          </a:p>
          <a:p>
            <a:pPr lvl="1"/>
            <a:r>
              <a:rPr lang="da-DK" dirty="0"/>
              <a:t>Konge	= 3</a:t>
            </a:r>
          </a:p>
          <a:p>
            <a:pPr lvl="1"/>
            <a:r>
              <a:rPr lang="da-DK" dirty="0"/>
              <a:t>Dame	= 2</a:t>
            </a:r>
          </a:p>
          <a:p>
            <a:pPr lvl="1"/>
            <a:r>
              <a:rPr lang="da-DK" dirty="0"/>
              <a:t>Bonde	= 1</a:t>
            </a:r>
          </a:p>
          <a:p>
            <a:pPr marL="266700" lvl="1" indent="0">
              <a:buNone/>
            </a:pPr>
            <a:endParaRPr lang="da-DK" sz="900" dirty="0"/>
          </a:p>
          <a:p>
            <a:r>
              <a:rPr lang="nb-NO" dirty="0">
                <a:latin typeface="Calibri" pitchFamily="34" charset="0"/>
              </a:rPr>
              <a:t>Hver farve 	→ 10 hp</a:t>
            </a:r>
          </a:p>
          <a:p>
            <a:r>
              <a:rPr lang="nb-NO" dirty="0">
                <a:latin typeface="Calibri" pitchFamily="34" charset="0"/>
              </a:rPr>
              <a:t>Totalt i et spil	→ 40 hp</a:t>
            </a:r>
          </a:p>
          <a:p>
            <a:pPr lvl="1"/>
            <a:endParaRPr lang="da-DK" dirty="0"/>
          </a:p>
        </p:txBody>
      </p:sp>
      <p:pic>
        <p:nvPicPr>
          <p:cNvPr id="22" name="Pladsholder til indhold 21" descr="Et billede, der indeholder værelse, ur&#10;&#10;Automatisk genereret beskrivelse">
            <a:extLst>
              <a:ext uri="{FF2B5EF4-FFF2-40B4-BE49-F238E27FC236}">
                <a16:creationId xmlns:a16="http://schemas.microsoft.com/office/drawing/2014/main" id="{29D1214C-081F-4ACF-9E81-C036717556BE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4787" b="-10527"/>
          <a:stretch/>
        </p:blipFill>
        <p:spPr>
          <a:xfrm>
            <a:off x="7266549" y="4176000"/>
            <a:ext cx="1886152" cy="1800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7BEAE5-AC10-4854-8ACF-C112DE84D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Kortvurdering</a:t>
            </a:r>
            <a:br>
              <a:rPr lang="en-US" dirty="0"/>
            </a:b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152796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4257</TotalTime>
  <Words>240</Words>
  <Application>Microsoft Office PowerPoint</Application>
  <PresentationFormat>Widescreen</PresentationFormat>
  <Paragraphs>66</Paragraphs>
  <Slides>18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2" baseType="lpstr">
      <vt:lpstr>Arial</vt:lpstr>
      <vt:lpstr>Calibri</vt:lpstr>
      <vt:lpstr>Symbol</vt:lpstr>
      <vt:lpstr>Office-tema</vt:lpstr>
      <vt:lpstr>Velkommen til Bridgens Dag 2020</vt:lpstr>
      <vt:lpstr>Hvordan spiller man bridge?</vt:lpstr>
      <vt:lpstr>Et almindeligt spil med 52 kort </vt:lpstr>
      <vt:lpstr>Et spil bridge består af to dele</vt:lpstr>
      <vt:lpstr>Tag stik</vt:lpstr>
      <vt:lpstr>Spillets gang </vt:lpstr>
      <vt:lpstr>Pointer i spillet af kortene </vt:lpstr>
      <vt:lpstr>Pointer i spillet af kortene </vt:lpstr>
      <vt:lpstr>Kortvurdering </vt:lpstr>
      <vt:lpstr>Meldinger </vt:lpstr>
      <vt:lpstr>Åbning 1NT</vt:lpstr>
      <vt:lpstr>Bonus for at melde sine kort ud</vt:lpstr>
      <vt:lpstr>Svar på åbning 1NT</vt:lpstr>
      <vt:lpstr>Spilgennemgang</vt:lpstr>
      <vt:lpstr>Spilgennemgang</vt:lpstr>
      <vt:lpstr>Spilgennemgang</vt:lpstr>
      <vt:lpstr>Spilgennemgang</vt:lpstr>
      <vt:lpstr>Tak for i dag og på gensyn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Bridgens Dag 2020</dc:title>
  <dc:creator>Louise Dhirani</dc:creator>
  <cp:lastModifiedBy>Louise Dhirani</cp:lastModifiedBy>
  <cp:revision>31</cp:revision>
  <dcterms:created xsi:type="dcterms:W3CDTF">2020-02-20T14:15:17Z</dcterms:created>
  <dcterms:modified xsi:type="dcterms:W3CDTF">2020-03-13T13:00:52Z</dcterms:modified>
</cp:coreProperties>
</file>